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9"/>
  </p:notesMasterIdLst>
  <p:sldIdLst>
    <p:sldId id="256" r:id="rId2"/>
    <p:sldId id="258" r:id="rId3"/>
    <p:sldId id="272" r:id="rId4"/>
    <p:sldId id="302" r:id="rId5"/>
    <p:sldId id="259" r:id="rId6"/>
    <p:sldId id="270" r:id="rId7"/>
    <p:sldId id="276" r:id="rId8"/>
    <p:sldId id="262" r:id="rId9"/>
    <p:sldId id="267" r:id="rId10"/>
    <p:sldId id="261" r:id="rId11"/>
    <p:sldId id="263" r:id="rId12"/>
    <p:sldId id="303" r:id="rId13"/>
    <p:sldId id="324" r:id="rId14"/>
    <p:sldId id="312" r:id="rId15"/>
    <p:sldId id="311" r:id="rId16"/>
    <p:sldId id="277" r:id="rId17"/>
    <p:sldId id="304" r:id="rId18"/>
    <p:sldId id="305" r:id="rId19"/>
    <p:sldId id="301" r:id="rId20"/>
    <p:sldId id="306" r:id="rId21"/>
    <p:sldId id="278" r:id="rId22"/>
    <p:sldId id="266" r:id="rId23"/>
    <p:sldId id="279" r:id="rId24"/>
    <p:sldId id="307" r:id="rId25"/>
    <p:sldId id="308" r:id="rId26"/>
    <p:sldId id="314" r:id="rId27"/>
    <p:sldId id="313" r:id="rId28"/>
    <p:sldId id="310" r:id="rId29"/>
    <p:sldId id="315" r:id="rId30"/>
    <p:sldId id="316" r:id="rId31"/>
    <p:sldId id="319" r:id="rId32"/>
    <p:sldId id="317" r:id="rId33"/>
    <p:sldId id="318" r:id="rId34"/>
    <p:sldId id="320" r:id="rId35"/>
    <p:sldId id="321" r:id="rId36"/>
    <p:sldId id="322" r:id="rId37"/>
    <p:sldId id="323" r:id="rId38"/>
  </p:sldIdLst>
  <p:sldSz cx="9144000" cy="5143500" type="screen16x9"/>
  <p:notesSz cx="6858000" cy="9144000"/>
  <p:embeddedFontLst>
    <p:embeddedFont>
      <p:font typeface="Anaheim" panose="020B0604020202020204" charset="0"/>
      <p:regular r:id="rId40"/>
    </p:embeddedFont>
    <p:embeddedFont>
      <p:font typeface="Barlow Condensed ExtraBold" panose="00000906000000000000" pitchFamily="2" charset="0"/>
      <p:bold r:id="rId41"/>
      <p:boldItalic r:id="rId42"/>
    </p:embeddedFont>
    <p:embeddedFont>
      <p:font typeface="Nunito Light" pitchFamily="2" charset="0"/>
      <p:regular r:id="rId43"/>
      <p:italic r:id="rId44"/>
    </p:embeddedFont>
    <p:embeddedFont>
      <p:font typeface="Overpass Mono" panose="020B0604020202020204" charset="0"/>
      <p:regular r:id="rId45"/>
      <p:bold r:id="rId46"/>
    </p:embeddedFont>
    <p:embeddedFont>
      <p:font typeface="Raleway SemiBold" pitchFamily="2" charset="0"/>
      <p:bold r:id="rId47"/>
      <p:boldItalic r:id="rId48"/>
    </p:embeddedFont>
    <p:embeddedFont>
      <p:font typeface="Roboto" pitchFamily="2" charset="0"/>
      <p:regular r:id="rId49"/>
      <p:bold r:id="rId50"/>
      <p:italic r:id="rId51"/>
      <p:boldItalic r:id="rId52"/>
    </p:embeddedFont>
    <p:embeddedFont>
      <p:font typeface="Roboto Condensed Light" panose="02000000000000000000" pitchFamily="2" charset="0"/>
      <p:regular r:id="rId53"/>
      <p: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BE3"/>
    <a:srgbClr val="0A008A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1C4965-3A24-44DE-9E1B-6F7AE919F4F5}">
  <a:tblStyle styleId="{021C4965-3A24-44DE-9E1B-6F7AE919F4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DC28B14-946C-40CD-A3E6-3579109CB14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1478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m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8316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d4cbd36da_4_31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d4cbd36da_4_31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5597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56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8b3994a781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8b3994a781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978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8b34d0e6d4_5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8b34d0e6d4_5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4784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140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872573b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872573b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b872573b1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b872573b1_0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0281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01166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47157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2dda0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2dda0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7669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6123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15779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2107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1923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1824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8440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9539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d4cbd36da_4_31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d4cbd36da_4_31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8643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853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430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de203a35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de203a35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2dda0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2dda0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4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164" name="Google Shape;164;p14"/>
            <p:cNvSpPr/>
            <p:nvPr/>
          </p:nvSpPr>
          <p:spPr>
            <a:xfrm>
              <a:off x="5439453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723675" y="3632754"/>
              <a:ext cx="2948838" cy="131882"/>
            </a:xfrm>
            <a:custGeom>
              <a:avLst/>
              <a:gdLst/>
              <a:ahLst/>
              <a:cxnLst/>
              <a:rect l="l" t="t" r="r" b="b"/>
              <a:pathLst>
                <a:path w="92144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74596" y="3360726"/>
              <a:ext cx="1353834" cy="131882"/>
            </a:xfrm>
            <a:custGeom>
              <a:avLst/>
              <a:gdLst/>
              <a:ahLst/>
              <a:cxnLst/>
              <a:rect l="l" t="t" r="r" b="b"/>
              <a:pathLst>
                <a:path w="42304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29312" y="2816286"/>
              <a:ext cx="1148858" cy="131498"/>
            </a:xfrm>
            <a:custGeom>
              <a:avLst/>
              <a:gdLst/>
              <a:ahLst/>
              <a:cxnLst/>
              <a:rect l="l" t="t" r="r" b="b"/>
              <a:pathLst>
                <a:path w="3589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76749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077647" y="2816286"/>
              <a:ext cx="370397" cy="131498"/>
            </a:xfrm>
            <a:custGeom>
              <a:avLst/>
              <a:gdLst/>
              <a:ahLst/>
              <a:cxnLst/>
              <a:rect l="l" t="t" r="r" b="b"/>
              <a:pathLst>
                <a:path w="11574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542860" y="2816286"/>
              <a:ext cx="139467" cy="131498"/>
            </a:xfrm>
            <a:custGeom>
              <a:avLst/>
              <a:gdLst/>
              <a:ahLst/>
              <a:cxnLst/>
              <a:rect l="l" t="t" r="r" b="b"/>
              <a:pathLst>
                <a:path w="4358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723818" y="3088314"/>
              <a:ext cx="366205" cy="131882"/>
            </a:xfrm>
            <a:custGeom>
              <a:avLst/>
              <a:gdLst/>
              <a:ahLst/>
              <a:cxnLst/>
              <a:rect l="l" t="t" r="r" b="b"/>
              <a:pathLst>
                <a:path w="11443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734770" y="3088314"/>
              <a:ext cx="891622" cy="131882"/>
            </a:xfrm>
            <a:custGeom>
              <a:avLst/>
              <a:gdLst/>
              <a:ahLst/>
              <a:cxnLst/>
              <a:rect l="l" t="t" r="r" b="b"/>
              <a:pathLst>
                <a:path w="2786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64832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149054" y="3632754"/>
              <a:ext cx="2031679" cy="131882"/>
            </a:xfrm>
            <a:custGeom>
              <a:avLst/>
              <a:gdLst/>
              <a:ahLst/>
              <a:cxnLst/>
              <a:rect l="l" t="t" r="r" b="b"/>
              <a:pathLst>
                <a:path w="63485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25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824064" y="2816286"/>
              <a:ext cx="1337833" cy="131498"/>
            </a:xfrm>
            <a:custGeom>
              <a:avLst/>
              <a:gdLst/>
              <a:ahLst/>
              <a:cxnLst/>
              <a:rect l="l" t="t" r="r" b="b"/>
              <a:pathLst>
                <a:path w="41804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82114" y="2816286"/>
              <a:ext cx="139499" cy="131498"/>
            </a:xfrm>
            <a:custGeom>
              <a:avLst/>
              <a:gdLst/>
              <a:ahLst/>
              <a:cxnLst/>
              <a:rect l="l" t="t" r="r" b="b"/>
              <a:pathLst>
                <a:path w="435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8756420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790219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982098" y="2816286"/>
              <a:ext cx="1154938" cy="131498"/>
            </a:xfrm>
            <a:custGeom>
              <a:avLst/>
              <a:gdLst/>
              <a:ahLst/>
              <a:cxnLst/>
              <a:rect l="l" t="t" r="r" b="b"/>
              <a:pathLst>
                <a:path w="3608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8279016" y="2816286"/>
              <a:ext cx="139883" cy="131498"/>
            </a:xfrm>
            <a:custGeom>
              <a:avLst/>
              <a:gdLst/>
              <a:ahLst/>
              <a:cxnLst/>
              <a:rect l="l" t="t" r="r" b="b"/>
              <a:pathLst>
                <a:path w="4371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14"/>
          <p:cNvSpPr txBox="1">
            <a:spLocks noGrp="1"/>
          </p:cNvSpPr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4"/>
          <p:cNvSpPr txBox="1">
            <a:spLocks noGrp="1"/>
          </p:cNvSpPr>
          <p:nvPr>
            <p:ph type="subTitle" idx="1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4" name="Google Shape;184;p14"/>
          <p:cNvSpPr txBox="1">
            <a:spLocks noGrp="1"/>
          </p:cNvSpPr>
          <p:nvPr>
            <p:ph type="ctrTitle" idx="2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3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ctrTitle" idx="4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5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title" idx="6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ctrTitle" idx="7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ctrTitle" idx="8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avLst/>
            <a:gdLst/>
            <a:ahLst/>
            <a:cxnLst/>
            <a:rect l="l" t="t" r="r" b="b"/>
            <a:pathLst>
              <a:path w="19503" h="5847" extrusionOk="0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avLst/>
            <a:gdLst/>
            <a:ahLst/>
            <a:cxnLst/>
            <a:rect l="l" t="t" r="r" b="b"/>
            <a:pathLst>
              <a:path w="30184" h="5847" extrusionOk="0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ctrTitle" idx="4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6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6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ctrTitle" idx="3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16"/>
          <p:cNvSpPr txBox="1">
            <a:spLocks noGrp="1"/>
          </p:cNvSpPr>
          <p:nvPr>
            <p:ph type="subTitle" idx="4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6"/>
          <p:cNvSpPr txBox="1">
            <a:spLocks noGrp="1"/>
          </p:cNvSpPr>
          <p:nvPr>
            <p:ph type="ctrTitle" idx="5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ubTitle" idx="6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algn="r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algn="r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4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5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body" idx="1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0" y="2156637"/>
            <a:ext cx="2107897" cy="128764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107970" y="2156637"/>
            <a:ext cx="1115538" cy="12876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430892" y="2369856"/>
            <a:ext cx="1645026" cy="12876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597826" y="2369856"/>
            <a:ext cx="478141" cy="12876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2665754" y="2369856"/>
            <a:ext cx="557777" cy="12876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0" y="3222713"/>
            <a:ext cx="1472750" cy="128392"/>
          </a:xfrm>
          <a:custGeom>
            <a:avLst/>
            <a:gdLst/>
            <a:ahLst/>
            <a:cxnLst/>
            <a:rect l="l" t="t" r="r" b="b"/>
            <a:pathLst>
              <a:path w="94909" h="8274" extrusionOk="0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202118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2406772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61089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856436" y="2796292"/>
            <a:ext cx="128376" cy="128749"/>
          </a:xfrm>
          <a:custGeom>
            <a:avLst/>
            <a:gdLst/>
            <a:ahLst/>
            <a:cxnLst/>
            <a:rect l="l" t="t" r="r" b="b"/>
            <a:pathLst>
              <a:path w="8273" h="8297" extrusionOk="0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641505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3094800" y="2583074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191634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339573" y="3009138"/>
            <a:ext cx="1644653" cy="128749"/>
          </a:xfrm>
          <a:custGeom>
            <a:avLst/>
            <a:gdLst/>
            <a:ahLst/>
            <a:cxnLst/>
            <a:rect l="l" t="t" r="r" b="b"/>
            <a:pathLst>
              <a:path w="105987" h="8297" extrusionOk="0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1339573" y="3009138"/>
            <a:ext cx="478156" cy="128749"/>
          </a:xfrm>
          <a:custGeom>
            <a:avLst/>
            <a:gdLst/>
            <a:ahLst/>
            <a:cxnLst/>
            <a:rect l="l" t="t" r="r" b="b"/>
            <a:pathLst>
              <a:path w="30814" h="8297" extrusionOk="0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0" y="3009510"/>
            <a:ext cx="749775" cy="128376"/>
          </a:xfrm>
          <a:custGeom>
            <a:avLst/>
            <a:gdLst/>
            <a:ahLst/>
            <a:cxnLst/>
            <a:rect l="l" t="t" r="r" b="b"/>
            <a:pathLst>
              <a:path w="48318" h="8273" extrusionOk="0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084687" y="3009138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879662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533979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338622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142891" y="3435558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3094800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1676332" y="2583074"/>
            <a:ext cx="1314984" cy="12876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2267232" y="2796292"/>
            <a:ext cx="956281" cy="128749"/>
          </a:xfrm>
          <a:custGeom>
            <a:avLst/>
            <a:gdLst/>
            <a:ahLst/>
            <a:cxnLst/>
            <a:rect l="l" t="t" r="r" b="b"/>
            <a:pathLst>
              <a:path w="61626" h="8297" extrusionOk="0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641505" y="2796292"/>
            <a:ext cx="896384" cy="128749"/>
          </a:xfrm>
          <a:custGeom>
            <a:avLst/>
            <a:gdLst/>
            <a:ahLst/>
            <a:cxnLst/>
            <a:rect l="l" t="t" r="r" b="b"/>
            <a:pathLst>
              <a:path w="57766" h="8297" extrusionOk="0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0" y="2796292"/>
            <a:ext cx="449495" cy="128749"/>
          </a:xfrm>
          <a:custGeom>
            <a:avLst/>
            <a:gdLst/>
            <a:ahLst/>
            <a:cxnLst/>
            <a:rect l="l" t="t" r="r" b="b"/>
            <a:pathLst>
              <a:path w="28967" h="8297" extrusionOk="0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1676332" y="3222340"/>
            <a:ext cx="1547157" cy="128764"/>
          </a:xfrm>
          <a:custGeom>
            <a:avLst/>
            <a:gdLst/>
            <a:ahLst/>
            <a:cxnLst/>
            <a:rect l="l" t="t" r="r" b="b"/>
            <a:pathLst>
              <a:path w="99704" h="8298" extrusionOk="0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2522506" y="3435558"/>
            <a:ext cx="701019" cy="128764"/>
          </a:xfrm>
          <a:custGeom>
            <a:avLst/>
            <a:gdLst/>
            <a:ahLst/>
            <a:cxnLst/>
            <a:rect l="l" t="t" r="r" b="b"/>
            <a:pathLst>
              <a:path w="45176" h="8298" extrusionOk="0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0" y="2583074"/>
            <a:ext cx="1277773" cy="128764"/>
          </a:xfrm>
          <a:custGeom>
            <a:avLst/>
            <a:gdLst/>
            <a:ahLst/>
            <a:cxnLst/>
            <a:rect l="l" t="t" r="r" b="b"/>
            <a:pathLst>
              <a:path w="82344" h="8298" extrusionOk="0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812313" y="3435558"/>
            <a:ext cx="1562783" cy="128764"/>
          </a:xfrm>
          <a:custGeom>
            <a:avLst/>
            <a:gdLst/>
            <a:ahLst/>
            <a:cxnLst/>
            <a:rect l="l" t="t" r="r" b="b"/>
            <a:pathLst>
              <a:path w="100711" h="8298" extrusionOk="0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3223538" y="1474200"/>
            <a:ext cx="1086520" cy="2772465"/>
          </a:xfrm>
          <a:custGeom>
            <a:avLst/>
            <a:gdLst/>
            <a:ahLst/>
            <a:cxnLst/>
            <a:rect l="l" t="t" r="r" b="b"/>
            <a:pathLst>
              <a:path w="70019" h="178667" extrusionOk="0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9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0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>
            <a:spLocks noGrp="1"/>
          </p:cNvSpPr>
          <p:nvPr>
            <p:ph type="subTitle" idx="1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>
            <a:spLocks noGrp="1"/>
          </p:cNvSpPr>
          <p:nvPr>
            <p:ph type="subTitle" idx="1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0" name="Google Shape;290;p22"/>
          <p:cNvSpPr txBox="1">
            <a:spLocks noGrp="1"/>
          </p:cNvSpPr>
          <p:nvPr>
            <p:ph type="subTitle" idx="2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2"/>
          <p:cNvSpPr txBox="1">
            <a:spLocks noGrp="1"/>
          </p:cNvSpPr>
          <p:nvPr>
            <p:ph type="title" idx="3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2" name="Google Shape;292;p22"/>
          <p:cNvSpPr txBox="1">
            <a:spLocks noGrp="1"/>
          </p:cNvSpPr>
          <p:nvPr>
            <p:ph type="subTitle" idx="4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title" idx="5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4" name="Google Shape;294;p22"/>
          <p:cNvSpPr txBox="1">
            <a:spLocks noGrp="1"/>
          </p:cNvSpPr>
          <p:nvPr>
            <p:ph type="subTitle" idx="6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2"/>
          <p:cNvSpPr txBox="1">
            <a:spLocks noGrp="1"/>
          </p:cNvSpPr>
          <p:nvPr>
            <p:ph type="title" idx="7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subTitle" idx="8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2"/>
          <p:cNvSpPr txBox="1">
            <a:spLocks noGrp="1"/>
          </p:cNvSpPr>
          <p:nvPr>
            <p:ph type="title" idx="9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ubTitle" idx="13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2"/>
          <p:cNvSpPr txBox="1">
            <a:spLocks noGrp="1"/>
          </p:cNvSpPr>
          <p:nvPr>
            <p:ph type="title" idx="14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300" name="Google Shape;300;p22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2"/>
          <p:cNvSpPr/>
          <p:nvPr/>
        </p:nvSpPr>
        <p:spPr>
          <a:xfrm flipH="1">
            <a:off x="933395" y="3495600"/>
            <a:ext cx="8210589" cy="131851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avLst/>
            <a:gdLst/>
            <a:ahLst/>
            <a:cxnLst/>
            <a:rect l="l" t="t" r="r" b="b"/>
            <a:pathLst>
              <a:path w="9205" h="2775" extrusionOk="0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avLst/>
            <a:gdLst/>
            <a:ahLst/>
            <a:cxnLst/>
            <a:rect l="l" t="t" r="r" b="b"/>
            <a:pathLst>
              <a:path w="6740" h="2763" extrusionOk="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title" idx="2" hasCustomPrompt="1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subTitle" idx="1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title" idx="2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subTitle" idx="3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6"/>
          <p:cNvSpPr txBox="1">
            <a:spLocks noGrp="1"/>
          </p:cNvSpPr>
          <p:nvPr>
            <p:ph type="title" idx="4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subTitle" idx="1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ta al pie">
  <p:cSld name="CAPTION_ONLY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/>
          <p:nvPr/>
        </p:nvSpPr>
        <p:spPr>
          <a:xfrm>
            <a:off x="7928639" y="1"/>
            <a:ext cx="1215355" cy="402011"/>
          </a:xfrm>
          <a:custGeom>
            <a:avLst/>
            <a:gdLst/>
            <a:ahLst/>
            <a:cxnLst/>
            <a:rect l="l" t="t" r="r" b="b"/>
            <a:pathLst>
              <a:path w="15122" h="5002" extrusionOk="0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"/>
          <p:cNvSpPr/>
          <p:nvPr/>
        </p:nvSpPr>
        <p:spPr>
          <a:xfrm>
            <a:off x="3511525" y="783700"/>
            <a:ext cx="5632410" cy="2353867"/>
          </a:xfrm>
          <a:custGeom>
            <a:avLst/>
            <a:gdLst/>
            <a:ahLst/>
            <a:cxnLst/>
            <a:rect l="l" t="t" r="r" b="b"/>
            <a:pathLst>
              <a:path w="70081" h="27529" extrusionOk="0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3" name="Google Shape;143;p11"/>
          <p:cNvSpPr/>
          <p:nvPr/>
        </p:nvSpPr>
        <p:spPr>
          <a:xfrm>
            <a:off x="5865073" y="3429550"/>
            <a:ext cx="1215342" cy="259665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8018936" y="3429550"/>
            <a:ext cx="1124989" cy="259686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7083824" y="3429550"/>
            <a:ext cx="259727" cy="25966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1"/>
          <p:cNvSpPr/>
          <p:nvPr/>
        </p:nvSpPr>
        <p:spPr>
          <a:xfrm>
            <a:off x="7496607" y="3429550"/>
            <a:ext cx="259707" cy="259686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>
            <a:spLocks noGrp="1"/>
          </p:cNvSpPr>
          <p:nvPr>
            <p:ph type="body" idx="1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9" name="Google Shape;149;p12"/>
          <p:cNvSpPr/>
          <p:nvPr/>
        </p:nvSpPr>
        <p:spPr>
          <a:xfrm rot="10800000">
            <a:off x="2751806" y="4243474"/>
            <a:ext cx="6391269" cy="904876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361250" y="1501127"/>
            <a:ext cx="7781825" cy="152509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2" y="1"/>
            <a:ext cx="5791098" cy="505550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1" y="1501871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532482" y="912524"/>
            <a:ext cx="105544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1814348" y="912516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4523560" y="323049"/>
            <a:ext cx="2095515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7381057" y="3345678"/>
            <a:ext cx="1762943" cy="355322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4" y="2084924"/>
            <a:ext cx="178555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656319" y="4788199"/>
            <a:ext cx="2628881" cy="355301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7" r:id="rId16"/>
    <p:sldLayoutId id="214748366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w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Botnet </a:t>
            </a:r>
            <a:br>
              <a:rPr lang="it-IT" dirty="0"/>
            </a:br>
            <a:r>
              <a:rPr lang="it-IT" sz="3600" dirty="0"/>
              <a:t>via </a:t>
            </a:r>
            <a:r>
              <a:rPr lang="it-IT" sz="3600" dirty="0" err="1"/>
              <a:t>Discord</a:t>
            </a:r>
            <a:r>
              <a:rPr lang="it-IT" sz="3600" dirty="0"/>
              <a:t> DLL </a:t>
            </a:r>
            <a:r>
              <a:rPr lang="it-IT" sz="3600" dirty="0" err="1"/>
              <a:t>sideloading</a:t>
            </a:r>
            <a:r>
              <a:rPr lang="it-IT" sz="3600" dirty="0"/>
              <a:t> </a:t>
            </a:r>
            <a:endParaRPr sz="3600"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1"/>
          </p:nvPr>
        </p:nvSpPr>
        <p:spPr>
          <a:xfrm>
            <a:off x="0" y="3396100"/>
            <a:ext cx="91440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Progetto di Software Security 22/23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     Coppola Adriano          Olandese Andrea         Mennillo Valerio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     </a:t>
            </a:r>
            <a:r>
              <a:rPr lang="en" sz="1800" b="1" dirty="0">
                <a:solidFill>
                  <a:schemeClr val="dk2"/>
                </a:solidFill>
              </a:rPr>
              <a:t>M63001303                    M63001304                    M63001277</a:t>
            </a:r>
            <a:br>
              <a:rPr lang="en" dirty="0">
                <a:solidFill>
                  <a:schemeClr val="dk2"/>
                </a:solidFill>
              </a:rPr>
            </a:br>
            <a:endParaRPr sz="21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DLL Sideloading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Caricamento delle DLL</a:t>
            </a:r>
            <a:endParaRPr dirty="0"/>
          </a:p>
        </p:txBody>
      </p:sp>
      <p:sp>
        <p:nvSpPr>
          <p:cNvPr id="393" name="Google Shape;393;p34"/>
          <p:cNvSpPr/>
          <p:nvPr/>
        </p:nvSpPr>
        <p:spPr>
          <a:xfrm rot="16200000" flipH="1">
            <a:off x="3869966" y="1109360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4"/>
          <p:cNvSpPr txBox="1">
            <a:spLocks noGrp="1"/>
          </p:cNvSpPr>
          <p:nvPr>
            <p:ph type="ctrTitle"/>
          </p:nvPr>
        </p:nvSpPr>
        <p:spPr>
          <a:xfrm flipH="1">
            <a:off x="4828158" y="1267596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Discord.exe</a:t>
            </a:r>
            <a:endParaRPr dirty="0"/>
          </a:p>
        </p:txBody>
      </p:sp>
      <p:sp>
        <p:nvSpPr>
          <p:cNvPr id="399" name="Google Shape;399;p34"/>
          <p:cNvSpPr txBox="1">
            <a:spLocks noGrp="1"/>
          </p:cNvSpPr>
          <p:nvPr>
            <p:ph type="ctrTitle" idx="5"/>
          </p:nvPr>
        </p:nvSpPr>
        <p:spPr>
          <a:xfrm flipH="1">
            <a:off x="3398544" y="3723367"/>
            <a:ext cx="1768398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UMPDC.dll</a:t>
            </a:r>
            <a:endParaRPr dirty="0"/>
          </a:p>
        </p:txBody>
      </p:sp>
      <p:sp>
        <p:nvSpPr>
          <p:cNvPr id="401" name="Google Shape;401;p34"/>
          <p:cNvSpPr/>
          <p:nvPr/>
        </p:nvSpPr>
        <p:spPr>
          <a:xfrm>
            <a:off x="3862910" y="2836620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4"/>
          <p:cNvSpPr/>
          <p:nvPr/>
        </p:nvSpPr>
        <p:spPr>
          <a:xfrm rot="10800000" flipH="1">
            <a:off x="1326444" y="2836620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Immagine 18" descr="Immagine che contiene cartone animato, clipart, emoticon, arte&#10;&#10;Descrizione generata automaticamente">
            <a:extLst>
              <a:ext uri="{FF2B5EF4-FFF2-40B4-BE49-F238E27FC236}">
                <a16:creationId xmlns:a16="http://schemas.microsoft.com/office/drawing/2014/main" id="{C9365D75-7926-8AB3-EAC1-3F6C50CB2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952779" y="1191220"/>
            <a:ext cx="607774" cy="609679"/>
          </a:xfrm>
          <a:prstGeom prst="rect">
            <a:avLst/>
          </a:prstGeom>
        </p:spPr>
      </p:pic>
      <p:grpSp>
        <p:nvGrpSpPr>
          <p:cNvPr id="20" name="Google Shape;15297;p70">
            <a:extLst>
              <a:ext uri="{FF2B5EF4-FFF2-40B4-BE49-F238E27FC236}">
                <a16:creationId xmlns:a16="http://schemas.microsoft.com/office/drawing/2014/main" id="{E6D40D40-B34B-5448-B07C-94F9D689A7D2}"/>
              </a:ext>
            </a:extLst>
          </p:cNvPr>
          <p:cNvGrpSpPr/>
          <p:nvPr/>
        </p:nvGrpSpPr>
        <p:grpSpPr>
          <a:xfrm>
            <a:off x="1408647" y="2945541"/>
            <a:ext cx="604743" cy="577355"/>
            <a:chOff x="6086331" y="2905337"/>
            <a:chExt cx="364441" cy="364834"/>
          </a:xfrm>
          <a:solidFill>
            <a:schemeClr val="bg1"/>
          </a:solidFill>
        </p:grpSpPr>
        <p:sp>
          <p:nvSpPr>
            <p:cNvPr id="21" name="Google Shape;15298;p70">
              <a:extLst>
                <a:ext uri="{FF2B5EF4-FFF2-40B4-BE49-F238E27FC236}">
                  <a16:creationId xmlns:a16="http://schemas.microsoft.com/office/drawing/2014/main" id="{06AF549E-B72B-7188-DAF2-2CD8F63DE2D4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5299;p70">
              <a:extLst>
                <a:ext uri="{FF2B5EF4-FFF2-40B4-BE49-F238E27FC236}">
                  <a16:creationId xmlns:a16="http://schemas.microsoft.com/office/drawing/2014/main" id="{CB48BD53-2204-4141-C059-0F9B8D3E0AC3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5300;p70">
              <a:extLst>
                <a:ext uri="{FF2B5EF4-FFF2-40B4-BE49-F238E27FC236}">
                  <a16:creationId xmlns:a16="http://schemas.microsoft.com/office/drawing/2014/main" id="{47B30B8B-230A-78E9-22B6-FC7EE3443F57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5301;p70">
              <a:extLst>
                <a:ext uri="{FF2B5EF4-FFF2-40B4-BE49-F238E27FC236}">
                  <a16:creationId xmlns:a16="http://schemas.microsoft.com/office/drawing/2014/main" id="{478CC89C-164C-168C-7D7A-903F83E968F1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5302;p70">
              <a:extLst>
                <a:ext uri="{FF2B5EF4-FFF2-40B4-BE49-F238E27FC236}">
                  <a16:creationId xmlns:a16="http://schemas.microsoft.com/office/drawing/2014/main" id="{8978C354-30E1-98A3-415B-913377941D9D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303;p70">
              <a:extLst>
                <a:ext uri="{FF2B5EF4-FFF2-40B4-BE49-F238E27FC236}">
                  <a16:creationId xmlns:a16="http://schemas.microsoft.com/office/drawing/2014/main" id="{3EE13E20-B74B-2990-95E6-34ECF4AF9300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401;p34">
            <a:extLst>
              <a:ext uri="{FF2B5EF4-FFF2-40B4-BE49-F238E27FC236}">
                <a16:creationId xmlns:a16="http://schemas.microsoft.com/office/drawing/2014/main" id="{CA62EAC2-28FC-6B26-B701-90EC6D0942BF}"/>
              </a:ext>
            </a:extLst>
          </p:cNvPr>
          <p:cNvSpPr/>
          <p:nvPr/>
        </p:nvSpPr>
        <p:spPr>
          <a:xfrm>
            <a:off x="6992058" y="2836620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15297;p70">
            <a:extLst>
              <a:ext uri="{FF2B5EF4-FFF2-40B4-BE49-F238E27FC236}">
                <a16:creationId xmlns:a16="http://schemas.microsoft.com/office/drawing/2014/main" id="{B94C935D-4524-A307-6A42-65DCF2619FBB}"/>
              </a:ext>
            </a:extLst>
          </p:cNvPr>
          <p:cNvGrpSpPr/>
          <p:nvPr/>
        </p:nvGrpSpPr>
        <p:grpSpPr>
          <a:xfrm>
            <a:off x="3922344" y="2949967"/>
            <a:ext cx="604743" cy="577355"/>
            <a:chOff x="6086331" y="2905337"/>
            <a:chExt cx="364441" cy="364834"/>
          </a:xfrm>
          <a:solidFill>
            <a:schemeClr val="bg1"/>
          </a:solidFill>
        </p:grpSpPr>
        <p:sp>
          <p:nvSpPr>
            <p:cNvPr id="29" name="Google Shape;15298;p70">
              <a:extLst>
                <a:ext uri="{FF2B5EF4-FFF2-40B4-BE49-F238E27FC236}">
                  <a16:creationId xmlns:a16="http://schemas.microsoft.com/office/drawing/2014/main" id="{EDBBF094-0B2D-261A-9F43-D56A21FCB07A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5299;p70">
              <a:extLst>
                <a:ext uri="{FF2B5EF4-FFF2-40B4-BE49-F238E27FC236}">
                  <a16:creationId xmlns:a16="http://schemas.microsoft.com/office/drawing/2014/main" id="{96C9E325-1201-C5FF-B00D-A298BBF3E776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300;p70">
              <a:extLst>
                <a:ext uri="{FF2B5EF4-FFF2-40B4-BE49-F238E27FC236}">
                  <a16:creationId xmlns:a16="http://schemas.microsoft.com/office/drawing/2014/main" id="{D0C6AF5C-C708-33F1-CECB-84322068D36D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301;p70">
              <a:extLst>
                <a:ext uri="{FF2B5EF4-FFF2-40B4-BE49-F238E27FC236}">
                  <a16:creationId xmlns:a16="http://schemas.microsoft.com/office/drawing/2014/main" id="{DABE02BA-0BF3-0D51-A1D1-52834B084ADE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302;p70">
              <a:extLst>
                <a:ext uri="{FF2B5EF4-FFF2-40B4-BE49-F238E27FC236}">
                  <a16:creationId xmlns:a16="http://schemas.microsoft.com/office/drawing/2014/main" id="{480B17FF-0193-4DAB-09DC-7A60D4C1BB51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5303;p70">
              <a:extLst>
                <a:ext uri="{FF2B5EF4-FFF2-40B4-BE49-F238E27FC236}">
                  <a16:creationId xmlns:a16="http://schemas.microsoft.com/office/drawing/2014/main" id="{6E7DA422-3CCD-7842-4962-B2D8AE4F7FBF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5297;p70">
            <a:extLst>
              <a:ext uri="{FF2B5EF4-FFF2-40B4-BE49-F238E27FC236}">
                <a16:creationId xmlns:a16="http://schemas.microsoft.com/office/drawing/2014/main" id="{74734B0F-134A-E9DE-76F1-AFC3E779EF87}"/>
              </a:ext>
            </a:extLst>
          </p:cNvPr>
          <p:cNvGrpSpPr/>
          <p:nvPr/>
        </p:nvGrpSpPr>
        <p:grpSpPr>
          <a:xfrm>
            <a:off x="7076386" y="2949437"/>
            <a:ext cx="604743" cy="577355"/>
            <a:chOff x="6086331" y="2905337"/>
            <a:chExt cx="364441" cy="364834"/>
          </a:xfrm>
          <a:solidFill>
            <a:schemeClr val="bg1"/>
          </a:solidFill>
        </p:grpSpPr>
        <p:sp>
          <p:nvSpPr>
            <p:cNvPr id="36" name="Google Shape;15298;p70">
              <a:extLst>
                <a:ext uri="{FF2B5EF4-FFF2-40B4-BE49-F238E27FC236}">
                  <a16:creationId xmlns:a16="http://schemas.microsoft.com/office/drawing/2014/main" id="{0D63D74C-5169-0D7A-F820-17BB83846147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5299;p70">
              <a:extLst>
                <a:ext uri="{FF2B5EF4-FFF2-40B4-BE49-F238E27FC236}">
                  <a16:creationId xmlns:a16="http://schemas.microsoft.com/office/drawing/2014/main" id="{4A359110-0280-D653-EFF9-3C1AC9E753AA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300;p70">
              <a:extLst>
                <a:ext uri="{FF2B5EF4-FFF2-40B4-BE49-F238E27FC236}">
                  <a16:creationId xmlns:a16="http://schemas.microsoft.com/office/drawing/2014/main" id="{15FB4518-2CE0-86CF-E53F-52825695B958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301;p70">
              <a:extLst>
                <a:ext uri="{FF2B5EF4-FFF2-40B4-BE49-F238E27FC236}">
                  <a16:creationId xmlns:a16="http://schemas.microsoft.com/office/drawing/2014/main" id="{3101E762-90EE-7D2D-8FEF-EF179D06CE5B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302;p70">
              <a:extLst>
                <a:ext uri="{FF2B5EF4-FFF2-40B4-BE49-F238E27FC236}">
                  <a16:creationId xmlns:a16="http://schemas.microsoft.com/office/drawing/2014/main" id="{EC1C5CF7-CD37-5DCF-0EC6-AC2697BFCCAB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303;p70">
              <a:extLst>
                <a:ext uri="{FF2B5EF4-FFF2-40B4-BE49-F238E27FC236}">
                  <a16:creationId xmlns:a16="http://schemas.microsoft.com/office/drawing/2014/main" id="{9CCFADD5-9BBD-73E2-FAB9-21F0C1C41FDB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151;p58">
            <a:extLst>
              <a:ext uri="{FF2B5EF4-FFF2-40B4-BE49-F238E27FC236}">
                <a16:creationId xmlns:a16="http://schemas.microsoft.com/office/drawing/2014/main" id="{A9CFB5E8-0A41-FF60-EA80-02B062C240E0}"/>
              </a:ext>
            </a:extLst>
          </p:cNvPr>
          <p:cNvGrpSpPr/>
          <p:nvPr/>
        </p:nvGrpSpPr>
        <p:grpSpPr>
          <a:xfrm rot="1757898">
            <a:off x="5268022" y="2098179"/>
            <a:ext cx="773400" cy="517820"/>
            <a:chOff x="4662475" y="1976500"/>
            <a:chExt cx="68725" cy="36625"/>
          </a:xfrm>
          <a:solidFill>
            <a:schemeClr val="bg1"/>
          </a:solidFill>
        </p:grpSpPr>
        <p:sp>
          <p:nvSpPr>
            <p:cNvPr id="43" name="Google Shape;1152;p58">
              <a:extLst>
                <a:ext uri="{FF2B5EF4-FFF2-40B4-BE49-F238E27FC236}">
                  <a16:creationId xmlns:a16="http://schemas.microsoft.com/office/drawing/2014/main" id="{AC66D1DE-61DC-5027-81A9-DDA4B7E3DBB9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53;p58">
              <a:extLst>
                <a:ext uri="{FF2B5EF4-FFF2-40B4-BE49-F238E27FC236}">
                  <a16:creationId xmlns:a16="http://schemas.microsoft.com/office/drawing/2014/main" id="{E5C91E18-BFD8-D504-ACF8-36C7C0198DEB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54;p58">
              <a:extLst>
                <a:ext uri="{FF2B5EF4-FFF2-40B4-BE49-F238E27FC236}">
                  <a16:creationId xmlns:a16="http://schemas.microsoft.com/office/drawing/2014/main" id="{5C134649-C1AE-97AD-8238-C6E0185380F7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151;p58">
            <a:extLst>
              <a:ext uri="{FF2B5EF4-FFF2-40B4-BE49-F238E27FC236}">
                <a16:creationId xmlns:a16="http://schemas.microsoft.com/office/drawing/2014/main" id="{FA18DECD-3FAD-B448-9BBA-308EAE5104A9}"/>
              </a:ext>
            </a:extLst>
          </p:cNvPr>
          <p:cNvGrpSpPr/>
          <p:nvPr/>
        </p:nvGrpSpPr>
        <p:grpSpPr>
          <a:xfrm rot="5400000">
            <a:off x="3878549" y="2130675"/>
            <a:ext cx="773400" cy="517820"/>
            <a:chOff x="4662475" y="1976500"/>
            <a:chExt cx="68725" cy="36625"/>
          </a:xfrm>
          <a:solidFill>
            <a:schemeClr val="bg1"/>
          </a:solidFill>
        </p:grpSpPr>
        <p:sp>
          <p:nvSpPr>
            <p:cNvPr id="47" name="Google Shape;1152;p58">
              <a:extLst>
                <a:ext uri="{FF2B5EF4-FFF2-40B4-BE49-F238E27FC236}">
                  <a16:creationId xmlns:a16="http://schemas.microsoft.com/office/drawing/2014/main" id="{600CC976-DB37-5BE2-548A-D20045AB4FC0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53;p58">
              <a:extLst>
                <a:ext uri="{FF2B5EF4-FFF2-40B4-BE49-F238E27FC236}">
                  <a16:creationId xmlns:a16="http://schemas.microsoft.com/office/drawing/2014/main" id="{1B06C790-197F-B962-CA3B-F6E9A5A32A6E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54;p58">
              <a:extLst>
                <a:ext uri="{FF2B5EF4-FFF2-40B4-BE49-F238E27FC236}">
                  <a16:creationId xmlns:a16="http://schemas.microsoft.com/office/drawing/2014/main" id="{A92460B8-A8F6-5D2C-7B65-B1061FD896C9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1151;p58">
            <a:extLst>
              <a:ext uri="{FF2B5EF4-FFF2-40B4-BE49-F238E27FC236}">
                <a16:creationId xmlns:a16="http://schemas.microsoft.com/office/drawing/2014/main" id="{6802A403-E4FF-2B52-5A63-8C6CC8608F1D}"/>
              </a:ext>
            </a:extLst>
          </p:cNvPr>
          <p:cNvGrpSpPr/>
          <p:nvPr/>
        </p:nvGrpSpPr>
        <p:grpSpPr>
          <a:xfrm rot="8300481">
            <a:off x="2575218" y="2062732"/>
            <a:ext cx="773400" cy="517820"/>
            <a:chOff x="4662475" y="1976500"/>
            <a:chExt cx="68725" cy="36625"/>
          </a:xfrm>
          <a:solidFill>
            <a:schemeClr val="bg1"/>
          </a:solidFill>
        </p:grpSpPr>
        <p:sp>
          <p:nvSpPr>
            <p:cNvPr id="51" name="Google Shape;1152;p58">
              <a:extLst>
                <a:ext uri="{FF2B5EF4-FFF2-40B4-BE49-F238E27FC236}">
                  <a16:creationId xmlns:a16="http://schemas.microsoft.com/office/drawing/2014/main" id="{A8E5ABB2-1AD1-7736-23B6-EBD2C2364F28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53;p58">
              <a:extLst>
                <a:ext uri="{FF2B5EF4-FFF2-40B4-BE49-F238E27FC236}">
                  <a16:creationId xmlns:a16="http://schemas.microsoft.com/office/drawing/2014/main" id="{7F202657-2B11-C67F-430F-5B54346B3D8E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54;p58">
              <a:extLst>
                <a:ext uri="{FF2B5EF4-FFF2-40B4-BE49-F238E27FC236}">
                  <a16:creationId xmlns:a16="http://schemas.microsoft.com/office/drawing/2014/main" id="{1F1AB8F8-AC87-6063-727C-F3CBC2F7E288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399;p34">
            <a:extLst>
              <a:ext uri="{FF2B5EF4-FFF2-40B4-BE49-F238E27FC236}">
                <a16:creationId xmlns:a16="http://schemas.microsoft.com/office/drawing/2014/main" id="{EE257EDE-B5CE-60BC-2AFB-F4F5C773B6E2}"/>
              </a:ext>
            </a:extLst>
          </p:cNvPr>
          <p:cNvSpPr txBox="1">
            <a:spLocks/>
          </p:cNvSpPr>
          <p:nvPr/>
        </p:nvSpPr>
        <p:spPr>
          <a:xfrm flipH="1">
            <a:off x="208944" y="3716570"/>
            <a:ext cx="2364002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powrprof.dll</a:t>
            </a:r>
          </a:p>
        </p:txBody>
      </p:sp>
      <p:sp>
        <p:nvSpPr>
          <p:cNvPr id="55" name="Google Shape;399;p34">
            <a:extLst>
              <a:ext uri="{FF2B5EF4-FFF2-40B4-BE49-F238E27FC236}">
                <a16:creationId xmlns:a16="http://schemas.microsoft.com/office/drawing/2014/main" id="{A0964EBD-BDFE-BCC7-4620-92BB6DF92F42}"/>
              </a:ext>
            </a:extLst>
          </p:cNvPr>
          <p:cNvSpPr txBox="1">
            <a:spLocks/>
          </p:cNvSpPr>
          <p:nvPr/>
        </p:nvSpPr>
        <p:spPr>
          <a:xfrm flipH="1">
            <a:off x="6179819" y="3723367"/>
            <a:ext cx="242316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CRYPTBASE.dll  </a:t>
            </a:r>
          </a:p>
        </p:txBody>
      </p:sp>
      <p:sp>
        <p:nvSpPr>
          <p:cNvPr id="58" name="Google Shape;723;p47">
            <a:extLst>
              <a:ext uri="{FF2B5EF4-FFF2-40B4-BE49-F238E27FC236}">
                <a16:creationId xmlns:a16="http://schemas.microsoft.com/office/drawing/2014/main" id="{342888BD-B45F-0CF5-A69F-137714EAE60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6231" y="4107249"/>
            <a:ext cx="8675855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Discord</a:t>
            </a:r>
            <a:r>
              <a:rPr lang="it-IT" dirty="0"/>
              <a:t> esegue il caricamento delle DLL (Dynamic Link Library) necessarie per avviare l'applicazione e garantire il corretto funzionamento delle sue funzionalità. Queste librerie possono trovarsi in diverse cartelle, ma </a:t>
            </a:r>
            <a:r>
              <a:rPr lang="it-IT" dirty="0" err="1"/>
              <a:t>Discord</a:t>
            </a:r>
            <a:r>
              <a:rPr lang="it-IT" dirty="0"/>
              <a:t> controlla sempre prima nella cartella della propria installazione.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>
            <a:spLocks noGrp="1"/>
          </p:cNvSpPr>
          <p:nvPr>
            <p:ph type="subTitle" idx="1"/>
          </p:nvPr>
        </p:nvSpPr>
        <p:spPr>
          <a:xfrm flipH="1">
            <a:off x="5161350" y="1843950"/>
            <a:ext cx="3910650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Utilizzando </a:t>
            </a:r>
            <a:r>
              <a:rPr lang="it-IT" dirty="0" err="1"/>
              <a:t>Procmon</a:t>
            </a:r>
            <a:r>
              <a:rPr lang="it-IT" dirty="0"/>
              <a:t>, si è potuto identificare una serie di DLL che vengono caricate da una cartella differente da quella di </a:t>
            </a:r>
            <a:r>
              <a:rPr lang="it-IT" dirty="0" err="1"/>
              <a:t>Discord</a:t>
            </a:r>
            <a:r>
              <a:rPr lang="it-IT" dirty="0"/>
              <a:t>. </a:t>
            </a:r>
          </a:p>
          <a:p>
            <a:pPr marL="127000" indent="0">
              <a:buNone/>
            </a:pPr>
            <a:r>
              <a:rPr lang="it-IT" dirty="0"/>
              <a:t>Tra le varie possibilità, è stata scelta la libreria «UMPDC.dll», che si trova solitamente nella cartella System32.</a:t>
            </a:r>
          </a:p>
          <a:p>
            <a:pPr marL="127000" indent="0">
              <a:buNone/>
            </a:pPr>
            <a:endParaRPr lang="it-IT" dirty="0"/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754195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Caricamento della DLL corrotta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B0A2795-0FBA-AE87-78A6-D2927BE8D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46" y="1714853"/>
            <a:ext cx="4400754" cy="195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761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4"/>
          <p:cNvSpPr txBox="1">
            <a:spLocks noGrp="1"/>
          </p:cNvSpPr>
          <p:nvPr>
            <p:ph type="title"/>
          </p:nvPr>
        </p:nvSpPr>
        <p:spPr>
          <a:xfrm>
            <a:off x="3528000" y="1019500"/>
            <a:ext cx="54360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L’ESEGUIBILE CARICA LA DLL CORROTTA, TROVANDOLA NELLA PRIMA CARTELLA DOVE CONTROLLA</a:t>
            </a:r>
            <a:endParaRPr sz="2900" dirty="0"/>
          </a:p>
        </p:txBody>
      </p:sp>
    </p:spTree>
    <p:extLst>
      <p:ext uri="{BB962C8B-B14F-4D97-AF65-F5344CB8AC3E}">
        <p14:creationId xmlns:p14="http://schemas.microsoft.com/office/powerpoint/2010/main" val="1970333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5004364" y="1863546"/>
            <a:ext cx="3985460" cy="20010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	La funzione </a:t>
            </a:r>
            <a:r>
              <a:rPr lang="it-IT" dirty="0" err="1"/>
              <a:t>DllMain</a:t>
            </a:r>
            <a:r>
              <a:rPr lang="it-IT" dirty="0"/>
              <a:t>() viene eseguita automaticamente quando la libreria viene caricata in un processo Windows, nel nostro caso </a:t>
            </a:r>
            <a:r>
              <a:rPr lang="it-IT" dirty="0" err="1"/>
              <a:t>Discord</a:t>
            </a:r>
            <a:r>
              <a:rPr lang="it-IT" dirty="0"/>
              <a:t>. </a:t>
            </a:r>
          </a:p>
          <a:p>
            <a:r>
              <a:rPr lang="it-IT" dirty="0"/>
              <a:t>	Tale funzione crea un </a:t>
            </a:r>
            <a:r>
              <a:rPr lang="it-IT" dirty="0" err="1"/>
              <a:t>thread</a:t>
            </a:r>
            <a:r>
              <a:rPr lang="it-IT" dirty="0"/>
              <a:t>.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DLLMain()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48E33C-D8D6-25FB-F6E7-B8E93CCE9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92" y="1220218"/>
            <a:ext cx="3953597" cy="306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524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6"/>
          <p:cNvSpPr/>
          <p:nvPr/>
        </p:nvSpPr>
        <p:spPr>
          <a:xfrm>
            <a:off x="0" y="2123344"/>
            <a:ext cx="3504300" cy="154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4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ThreadFunction</a:t>
            </a:r>
            <a:endParaRPr dirty="0"/>
          </a:p>
        </p:txBody>
      </p:sp>
      <p:sp>
        <p:nvSpPr>
          <p:cNvPr id="695" name="Google Shape;695;p46"/>
          <p:cNvSpPr txBox="1">
            <a:spLocks noGrp="1"/>
          </p:cNvSpPr>
          <p:nvPr>
            <p:ph type="ctrTitle" idx="4294967295"/>
          </p:nvPr>
        </p:nvSpPr>
        <p:spPr>
          <a:xfrm flipH="1">
            <a:off x="5340600" y="1316950"/>
            <a:ext cx="2697600" cy="2730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2"/>
                </a:solidFill>
              </a:rPr>
              <a:t>hMutex</a:t>
            </a:r>
            <a:endParaRPr sz="2200" dirty="0">
              <a:solidFill>
                <a:schemeClr val="dk2"/>
              </a:solidFill>
            </a:endParaRPr>
          </a:p>
        </p:txBody>
      </p:sp>
      <p:sp>
        <p:nvSpPr>
          <p:cNvPr id="696" name="Google Shape;696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399" y="1368000"/>
            <a:ext cx="3163725" cy="2077752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sz="1400" b="1" dirty="0" err="1"/>
              <a:t>CreateMutexW</a:t>
            </a:r>
            <a:r>
              <a:rPr lang="it-IT" sz="1400" dirty="0"/>
              <a:t> viene utilizzato per garantire un’istanza del malware, evitando duplicazioni e potenziali interferenze che potrebbero compromettere l'efficacia delle operazioni.</a:t>
            </a:r>
          </a:p>
        </p:txBody>
      </p:sp>
      <p:sp>
        <p:nvSpPr>
          <p:cNvPr id="701" name="Google Shape;701;p46"/>
          <p:cNvSpPr txBox="1">
            <a:spLocks noGrp="1"/>
          </p:cNvSpPr>
          <p:nvPr>
            <p:ph type="ctrTitle" idx="4294967295"/>
          </p:nvPr>
        </p:nvSpPr>
        <p:spPr>
          <a:xfrm flipH="1">
            <a:off x="5340674" y="3528751"/>
            <a:ext cx="3242573" cy="274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2"/>
                </a:solidFill>
              </a:rPr>
              <a:t>ConnectToServer()</a:t>
            </a:r>
            <a:endParaRPr sz="2200" dirty="0">
              <a:solidFill>
                <a:schemeClr val="dk2"/>
              </a:solidFill>
            </a:endParaRPr>
          </a:p>
        </p:txBody>
      </p:sp>
      <p:sp>
        <p:nvSpPr>
          <p:cNvPr id="702" name="Google Shape;702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74" y="3611750"/>
            <a:ext cx="3163725" cy="274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sz="1400" dirty="0"/>
              <a:t>Funzione che crea una </a:t>
            </a:r>
            <a:r>
              <a:rPr lang="it-IT" sz="1400" b="1" dirty="0" err="1"/>
              <a:t>socket</a:t>
            </a:r>
            <a:r>
              <a:rPr lang="it-IT" sz="1400" dirty="0"/>
              <a:t>, si collega sulla porta 5000 di un apposito server, invia un messaggio per notificare il server della sua presenza e resta in attesa di comandi.</a:t>
            </a:r>
            <a:endParaRPr sz="1400" dirty="0"/>
          </a:p>
        </p:txBody>
      </p:sp>
      <p:sp>
        <p:nvSpPr>
          <p:cNvPr id="703" name="Google Shape;703;p46"/>
          <p:cNvSpPr/>
          <p:nvPr/>
        </p:nvSpPr>
        <p:spPr>
          <a:xfrm>
            <a:off x="0" y="2610900"/>
            <a:ext cx="1785055" cy="18875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46"/>
          <p:cNvSpPr/>
          <p:nvPr/>
        </p:nvSpPr>
        <p:spPr>
          <a:xfrm flipH="1">
            <a:off x="1165475" y="3815600"/>
            <a:ext cx="2338825" cy="133867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46"/>
          <p:cNvSpPr/>
          <p:nvPr/>
        </p:nvSpPr>
        <p:spPr>
          <a:xfrm flipH="1">
            <a:off x="5500" y="3815594"/>
            <a:ext cx="1159976" cy="13389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46"/>
          <p:cNvSpPr/>
          <p:nvPr/>
        </p:nvSpPr>
        <p:spPr>
          <a:xfrm flipH="1">
            <a:off x="1198717" y="4037295"/>
            <a:ext cx="1710557" cy="13389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46"/>
          <p:cNvSpPr/>
          <p:nvPr/>
        </p:nvSpPr>
        <p:spPr>
          <a:xfrm flipH="1">
            <a:off x="1198727" y="4037295"/>
            <a:ext cx="497188" cy="13389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46"/>
          <p:cNvSpPr/>
          <p:nvPr/>
        </p:nvSpPr>
        <p:spPr>
          <a:xfrm flipH="1">
            <a:off x="5505" y="4037295"/>
            <a:ext cx="579996" cy="13389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46"/>
          <p:cNvSpPr/>
          <p:nvPr/>
        </p:nvSpPr>
        <p:spPr>
          <a:xfrm flipH="1">
            <a:off x="933688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46"/>
          <p:cNvSpPr/>
          <p:nvPr/>
        </p:nvSpPr>
        <p:spPr>
          <a:xfrm flipH="1">
            <a:off x="720893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46"/>
          <p:cNvSpPr/>
          <p:nvPr/>
        </p:nvSpPr>
        <p:spPr>
          <a:xfrm flipH="1">
            <a:off x="5508" y="4258997"/>
            <a:ext cx="133878" cy="13389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46"/>
          <p:cNvSpPr/>
          <p:nvPr/>
        </p:nvSpPr>
        <p:spPr>
          <a:xfrm flipH="1">
            <a:off x="246918" y="4258997"/>
            <a:ext cx="1367368" cy="13389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4" name="Google Shape;714;p46"/>
          <p:cNvCxnSpPr/>
          <p:nvPr/>
        </p:nvCxnSpPr>
        <p:spPr>
          <a:xfrm rot="10800000" flipH="1">
            <a:off x="3351874" y="1570575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7" name="Google Shape;717;p46"/>
          <p:cNvCxnSpPr/>
          <p:nvPr/>
        </p:nvCxnSpPr>
        <p:spPr>
          <a:xfrm>
            <a:off x="3351874" y="2897513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20F61A2-5DFC-E6B7-5C70-9A3A58670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50414"/>
            <a:ext cx="3786202" cy="257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808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48"/>
          <p:cNvSpPr/>
          <p:nvPr/>
        </p:nvSpPr>
        <p:spPr>
          <a:xfrm>
            <a:off x="-200" y="3493274"/>
            <a:ext cx="9144000" cy="671412"/>
          </a:xfrm>
          <a:custGeom>
            <a:avLst/>
            <a:gdLst/>
            <a:ahLst/>
            <a:cxnLst/>
            <a:rect l="l" t="t" r="r" b="b"/>
            <a:pathLst>
              <a:path w="285750" h="20980" extrusionOk="0">
                <a:moveTo>
                  <a:pt x="0" y="1"/>
                </a:moveTo>
                <a:lnTo>
                  <a:pt x="0" y="20979"/>
                </a:lnTo>
                <a:lnTo>
                  <a:pt x="285750" y="20979"/>
                </a:lnTo>
                <a:lnTo>
                  <a:pt x="28575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8"/>
          <p:cNvSpPr/>
          <p:nvPr/>
        </p:nvSpPr>
        <p:spPr>
          <a:xfrm>
            <a:off x="6292702" y="3493274"/>
            <a:ext cx="3146495" cy="671412"/>
          </a:xfrm>
          <a:custGeom>
            <a:avLst/>
            <a:gdLst/>
            <a:ahLst/>
            <a:cxnLst/>
            <a:rect l="l" t="t" r="r" b="b"/>
            <a:pathLst>
              <a:path w="58496" h="20980" extrusionOk="0">
                <a:moveTo>
                  <a:pt x="0" y="1"/>
                </a:moveTo>
                <a:lnTo>
                  <a:pt x="0" y="20979"/>
                </a:lnTo>
                <a:lnTo>
                  <a:pt x="55066" y="20979"/>
                </a:lnTo>
                <a:lnTo>
                  <a:pt x="55066" y="16074"/>
                </a:lnTo>
                <a:lnTo>
                  <a:pt x="58495" y="16074"/>
                </a:lnTo>
                <a:lnTo>
                  <a:pt x="58495" y="4906"/>
                </a:lnTo>
                <a:lnTo>
                  <a:pt x="55066" y="4906"/>
                </a:lnTo>
                <a:lnTo>
                  <a:pt x="550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8"/>
          <p:cNvSpPr/>
          <p:nvPr/>
        </p:nvSpPr>
        <p:spPr>
          <a:xfrm>
            <a:off x="2809716" y="3493274"/>
            <a:ext cx="3747702" cy="671412"/>
          </a:xfrm>
          <a:custGeom>
            <a:avLst/>
            <a:gdLst/>
            <a:ahLst/>
            <a:cxnLst/>
            <a:rect l="l" t="t" r="r" b="b"/>
            <a:pathLst>
              <a:path w="58496" h="20980" extrusionOk="0">
                <a:moveTo>
                  <a:pt x="1" y="1"/>
                </a:moveTo>
                <a:lnTo>
                  <a:pt x="1" y="20979"/>
                </a:lnTo>
                <a:lnTo>
                  <a:pt x="55067" y="20979"/>
                </a:lnTo>
                <a:lnTo>
                  <a:pt x="55067" y="16074"/>
                </a:lnTo>
                <a:lnTo>
                  <a:pt x="58496" y="16074"/>
                </a:lnTo>
                <a:lnTo>
                  <a:pt x="58496" y="4906"/>
                </a:lnTo>
                <a:lnTo>
                  <a:pt x="55067" y="4906"/>
                </a:lnTo>
                <a:lnTo>
                  <a:pt x="5506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8"/>
          <p:cNvSpPr/>
          <p:nvPr/>
        </p:nvSpPr>
        <p:spPr>
          <a:xfrm>
            <a:off x="-1" y="3493274"/>
            <a:ext cx="2990475" cy="671412"/>
          </a:xfrm>
          <a:custGeom>
            <a:avLst/>
            <a:gdLst/>
            <a:ahLst/>
            <a:cxnLst/>
            <a:rect l="l" t="t" r="r" b="b"/>
            <a:pathLst>
              <a:path w="58496" h="20980" extrusionOk="0">
                <a:moveTo>
                  <a:pt x="0" y="1"/>
                </a:moveTo>
                <a:lnTo>
                  <a:pt x="0" y="20979"/>
                </a:lnTo>
                <a:lnTo>
                  <a:pt x="55067" y="20979"/>
                </a:lnTo>
                <a:lnTo>
                  <a:pt x="55067" y="16074"/>
                </a:lnTo>
                <a:lnTo>
                  <a:pt x="58496" y="16074"/>
                </a:lnTo>
                <a:lnTo>
                  <a:pt x="58496" y="4906"/>
                </a:lnTo>
                <a:lnTo>
                  <a:pt x="55067" y="4906"/>
                </a:lnTo>
                <a:lnTo>
                  <a:pt x="5506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8"/>
          <p:cNvSpPr/>
          <p:nvPr/>
        </p:nvSpPr>
        <p:spPr>
          <a:xfrm>
            <a:off x="-200" y="3650269"/>
            <a:ext cx="9144000" cy="357436"/>
          </a:xfrm>
          <a:custGeom>
            <a:avLst/>
            <a:gdLst/>
            <a:ahLst/>
            <a:cxnLst/>
            <a:rect l="l" t="t" r="r" b="b"/>
            <a:pathLst>
              <a:path w="285750" h="11169" extrusionOk="0">
                <a:moveTo>
                  <a:pt x="0" y="0"/>
                </a:moveTo>
                <a:lnTo>
                  <a:pt x="0" y="11168"/>
                </a:lnTo>
                <a:lnTo>
                  <a:pt x="285750" y="11168"/>
                </a:lnTo>
                <a:lnTo>
                  <a:pt x="285750" y="0"/>
                </a:lnTo>
                <a:close/>
              </a:path>
            </a:pathLst>
          </a:custGeom>
          <a:solidFill>
            <a:srgbClr val="1B1464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48"/>
          <p:cNvSpPr txBox="1"/>
          <p:nvPr/>
        </p:nvSpPr>
        <p:spPr>
          <a:xfrm flipH="1">
            <a:off x="2688368" y="4398881"/>
            <a:ext cx="3558713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Connessione e messaggio di hello</a:t>
            </a:r>
            <a:endParaRPr sz="2000" b="1" dirty="0"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757" name="Google Shape;757;p48"/>
          <p:cNvSpPr txBox="1"/>
          <p:nvPr/>
        </p:nvSpPr>
        <p:spPr>
          <a:xfrm flipH="1">
            <a:off x="262583" y="4419965"/>
            <a:ext cx="21123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Creazione Socket</a:t>
            </a:r>
            <a:endParaRPr sz="2000" b="1" dirty="0"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758" name="Google Shape;758;p48"/>
          <p:cNvSpPr txBox="1"/>
          <p:nvPr/>
        </p:nvSpPr>
        <p:spPr>
          <a:xfrm flipH="1">
            <a:off x="875775" y="4817956"/>
            <a:ext cx="21147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766" name="Google Shape;766;p48"/>
          <p:cNvCxnSpPr>
            <a:cxnSpLocks/>
          </p:cNvCxnSpPr>
          <p:nvPr/>
        </p:nvCxnSpPr>
        <p:spPr>
          <a:xfrm flipV="1">
            <a:off x="4541520" y="4150375"/>
            <a:ext cx="0" cy="22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768" name="Google Shape;768;p48"/>
          <p:cNvCxnSpPr/>
          <p:nvPr/>
        </p:nvCxnSpPr>
        <p:spPr>
          <a:xfrm rot="10800000">
            <a:off x="1318733" y="4150375"/>
            <a:ext cx="0" cy="228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769" name="Google Shape;769;p48"/>
          <p:cNvCxnSpPr/>
          <p:nvPr/>
        </p:nvCxnSpPr>
        <p:spPr>
          <a:xfrm rot="10800000">
            <a:off x="7746848" y="4150375"/>
            <a:ext cx="0" cy="228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C791FDA4-A8B9-0A9A-1B55-334764FA1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0" y="674567"/>
            <a:ext cx="2775532" cy="2402239"/>
          </a:xfrm>
          <a:prstGeom prst="rect">
            <a:avLst/>
          </a:prstGeom>
        </p:spPr>
      </p:pic>
      <p:sp>
        <p:nvSpPr>
          <p:cNvPr id="761" name="Google Shape;761;p48"/>
          <p:cNvSpPr txBox="1">
            <a:spLocks noGrp="1"/>
          </p:cNvSpPr>
          <p:nvPr>
            <p:ph type="title"/>
          </p:nvPr>
        </p:nvSpPr>
        <p:spPr>
          <a:xfrm>
            <a:off x="1277800" y="101516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ConnectToServer</a:t>
            </a:r>
            <a:r>
              <a:rPr lang="it-IT" dirty="0"/>
              <a:t>()</a:t>
            </a:r>
            <a:endParaRPr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4489CE9-3B4B-C9DE-A418-5C19E4D96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5332" y="674567"/>
            <a:ext cx="3471758" cy="240223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8E4E7904-5E30-06E1-BDCB-41E152A0AC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090" y="678425"/>
            <a:ext cx="2947310" cy="2402239"/>
          </a:xfrm>
          <a:prstGeom prst="rect">
            <a:avLst/>
          </a:prstGeom>
        </p:spPr>
      </p:pic>
      <p:sp>
        <p:nvSpPr>
          <p:cNvPr id="11" name="Google Shape;753;p48">
            <a:extLst>
              <a:ext uri="{FF2B5EF4-FFF2-40B4-BE49-F238E27FC236}">
                <a16:creationId xmlns:a16="http://schemas.microsoft.com/office/drawing/2014/main" id="{E3E65446-03DA-7DCF-B4C2-33C7A175EC1C}"/>
              </a:ext>
            </a:extLst>
          </p:cNvPr>
          <p:cNvSpPr txBox="1"/>
          <p:nvPr/>
        </p:nvSpPr>
        <p:spPr>
          <a:xfrm flipH="1">
            <a:off x="6147497" y="4419965"/>
            <a:ext cx="3146496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Avvio ricezione</a:t>
            </a:r>
            <a:endParaRPr sz="2000" b="1" dirty="0"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ottotitolo 3">
            <a:extLst>
              <a:ext uri="{FF2B5EF4-FFF2-40B4-BE49-F238E27FC236}">
                <a16:creationId xmlns:a16="http://schemas.microsoft.com/office/drawing/2014/main" id="{ECA7091B-8CE4-A73D-3766-C46215AB2F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6324998" y="4126941"/>
            <a:ext cx="2404932" cy="778260"/>
          </a:xfrm>
        </p:spPr>
        <p:txBody>
          <a:bodyPr/>
          <a:lstStyle/>
          <a:p>
            <a:r>
              <a:rPr lang="it-IT" dirty="0"/>
              <a:t>Esegue tramite terminale il comando ricevuto.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269AC96A-5724-70CE-36B1-31DFAEFF0ABC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 flipH="1">
            <a:off x="121920" y="1850460"/>
            <a:ext cx="2066400" cy="430500"/>
          </a:xfrm>
        </p:spPr>
        <p:txBody>
          <a:bodyPr/>
          <a:lstStyle/>
          <a:p>
            <a:r>
              <a:rPr lang="it-IT" dirty="0"/>
              <a:t>PING</a:t>
            </a:r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A938361D-FB64-B257-965E-9B4550BB0F1F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 flipH="1">
            <a:off x="-227137" y="2278628"/>
            <a:ext cx="2495927" cy="1487890"/>
          </a:xfrm>
        </p:spPr>
        <p:txBody>
          <a:bodyPr/>
          <a:lstStyle/>
          <a:p>
            <a:r>
              <a:rPr lang="it-IT" dirty="0"/>
              <a:t>Il client risponde al messaggio PING del server con un messaggio PONG. Dimostra la presenza di connettività.</a:t>
            </a:r>
          </a:p>
        </p:txBody>
      </p:sp>
      <p:sp>
        <p:nvSpPr>
          <p:cNvPr id="8" name="Sottotitolo 7">
            <a:extLst>
              <a:ext uri="{FF2B5EF4-FFF2-40B4-BE49-F238E27FC236}">
                <a16:creationId xmlns:a16="http://schemas.microsoft.com/office/drawing/2014/main" id="{66372501-AC54-73BE-F4AD-2B65FD230B87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 flipH="1">
            <a:off x="2556661" y="4021444"/>
            <a:ext cx="3483963" cy="1079180"/>
          </a:xfrm>
        </p:spPr>
        <p:txBody>
          <a:bodyPr/>
          <a:lstStyle/>
          <a:p>
            <a:r>
              <a:rPr lang="it-IT" dirty="0"/>
              <a:t>Il client esegue richieste HTTP GET verso </a:t>
            </a:r>
            <a:r>
              <a:rPr lang="it-IT" dirty="0" err="1"/>
              <a:t>l’url</a:t>
            </a:r>
            <a:r>
              <a:rPr lang="it-IT" dirty="0"/>
              <a:t> indicato, specificando numero di richieste al minuto e numero di minuti.</a:t>
            </a:r>
          </a:p>
        </p:txBody>
      </p:sp>
      <p:sp>
        <p:nvSpPr>
          <p:cNvPr id="9" name="Titolo 8">
            <a:extLst>
              <a:ext uri="{FF2B5EF4-FFF2-40B4-BE49-F238E27FC236}">
                <a16:creationId xmlns:a16="http://schemas.microsoft.com/office/drawing/2014/main" id="{E1FFBC7F-3D45-88FA-CFCD-56CFDAFD00EA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it-IT" dirty="0"/>
              <a:t>Comandi eseguibili</a:t>
            </a:r>
          </a:p>
        </p:txBody>
      </p:sp>
      <p:sp>
        <p:nvSpPr>
          <p:cNvPr id="10" name="Titolo 9">
            <a:extLst>
              <a:ext uri="{FF2B5EF4-FFF2-40B4-BE49-F238E27FC236}">
                <a16:creationId xmlns:a16="http://schemas.microsoft.com/office/drawing/2014/main" id="{6ED0E4AE-8CF9-C904-706F-B2EEEEF85D00}"/>
              </a:ext>
            </a:extLst>
          </p:cNvPr>
          <p:cNvSpPr>
            <a:spLocks noGrp="1"/>
          </p:cNvSpPr>
          <p:nvPr>
            <p:ph type="ctrTitle" idx="7"/>
          </p:nvPr>
        </p:nvSpPr>
        <p:spPr>
          <a:xfrm flipH="1">
            <a:off x="3306701" y="3590944"/>
            <a:ext cx="2066400" cy="430500"/>
          </a:xfrm>
        </p:spPr>
        <p:txBody>
          <a:bodyPr/>
          <a:lstStyle/>
          <a:p>
            <a:r>
              <a:rPr lang="it-IT" dirty="0"/>
              <a:t>GET</a:t>
            </a:r>
          </a:p>
        </p:txBody>
      </p:sp>
      <p:sp>
        <p:nvSpPr>
          <p:cNvPr id="11" name="Titolo 10">
            <a:extLst>
              <a:ext uri="{FF2B5EF4-FFF2-40B4-BE49-F238E27FC236}">
                <a16:creationId xmlns:a16="http://schemas.microsoft.com/office/drawing/2014/main" id="{B12FD334-BE1B-A982-037D-19ACE8E0DF8A}"/>
              </a:ext>
            </a:extLst>
          </p:cNvPr>
          <p:cNvSpPr>
            <a:spLocks noGrp="1"/>
          </p:cNvSpPr>
          <p:nvPr>
            <p:ph type="ctrTitle" idx="8"/>
          </p:nvPr>
        </p:nvSpPr>
        <p:spPr>
          <a:xfrm flipH="1">
            <a:off x="6242116" y="3617117"/>
            <a:ext cx="2680409" cy="430500"/>
          </a:xfrm>
        </p:spPr>
        <p:txBody>
          <a:bodyPr/>
          <a:lstStyle/>
          <a:p>
            <a:r>
              <a:rPr lang="it-IT" dirty="0"/>
              <a:t>CMD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D7B9480B-F867-624D-23B2-F7C6E384E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" y="1026241"/>
            <a:ext cx="2303900" cy="669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6593D796-3428-5592-EB13-9BB73FFF3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179" y="1026241"/>
            <a:ext cx="3401445" cy="693186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161F970-4DB4-AFBA-67D4-2626D876F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260" y="1006337"/>
            <a:ext cx="2680409" cy="2544583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869313EA-5632-799C-4AD0-D783579EB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3298" y="1850460"/>
            <a:ext cx="3299802" cy="170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657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12A887-D059-BCD5-A8FE-6EA71AC35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050" y="1809751"/>
            <a:ext cx="3324251" cy="2581274"/>
          </a:xfrm>
          <a:prstGeom prst="rect">
            <a:avLst/>
          </a:prstGeom>
        </p:spPr>
      </p:pic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609498" y="1973025"/>
            <a:ext cx="4082575" cy="2788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Il client può ricevere anche messaggi diversi da quelli finora descritti.</a:t>
            </a:r>
          </a:p>
          <a:p>
            <a:pPr marL="127000" indent="0">
              <a:buNone/>
            </a:pPr>
            <a:r>
              <a:rPr lang="it-IT" dirty="0"/>
              <a:t>Il codice </a:t>
            </a:r>
            <a:r>
              <a:rPr lang="it-IT" u="sng" dirty="0"/>
              <a:t>potrà</a:t>
            </a:r>
            <a:r>
              <a:rPr lang="it-IT" dirty="0"/>
              <a:t> essere ampliato per accettare nuove funzioni semplicemente aggiungendo un caso nuovo in questa sezione.</a:t>
            </a:r>
            <a:br>
              <a:rPr lang="it-IT" dirty="0"/>
            </a:br>
            <a:r>
              <a:rPr lang="it-IT" dirty="0"/>
              <a:t>In caso di errore o chiusura della connessione lato server, il ciclo </a:t>
            </a:r>
            <a:r>
              <a:rPr lang="it-IT" dirty="0" err="1"/>
              <a:t>while</a:t>
            </a:r>
            <a:r>
              <a:rPr lang="it-IT" dirty="0"/>
              <a:t> verrà interrotto e verrà svolto un </a:t>
            </a:r>
            <a:r>
              <a:rPr lang="it-IT" dirty="0" err="1"/>
              <a:t>clean</a:t>
            </a:r>
            <a:r>
              <a:rPr lang="it-IT" dirty="0"/>
              <a:t>-up e la chiusura della </a:t>
            </a:r>
            <a:r>
              <a:rPr lang="it-IT" dirty="0" err="1"/>
              <a:t>socket</a:t>
            </a:r>
            <a:r>
              <a:rPr lang="it-IT" dirty="0"/>
              <a:t> lato client.</a:t>
            </a:r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4" y="1168325"/>
            <a:ext cx="5580896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Future Implementazioni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94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Command &amp; Control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8898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INDICE</a:t>
            </a:r>
            <a:endParaRPr dirty="0"/>
          </a:p>
        </p:txBody>
      </p:sp>
      <p:sp>
        <p:nvSpPr>
          <p:cNvPr id="348" name="Google Shape;348;p29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/>
              <a:t>01</a:t>
            </a:r>
            <a:endParaRPr sz="3500" b="1"/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Phishing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0" name="Google Shape;350;p29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02</a:t>
            </a:r>
            <a:endParaRPr sz="3500" b="1" dirty="0"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Overpass Mono"/>
                <a:ea typeface="Overpass Mono"/>
                <a:cs typeface="Overpass Mono"/>
                <a:sym typeface="Overpass Mono"/>
              </a:rPr>
              <a:t>DLL Sideloading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2" name="Google Shape;352;p29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200" b="1" dirty="0" err="1">
                <a:latin typeface="Overpass Mono"/>
                <a:ea typeface="Overpass Mono"/>
                <a:cs typeface="Overpass Mono"/>
                <a:sym typeface="Overpass Mono"/>
              </a:rPr>
              <a:t>Command</a:t>
            </a:r>
            <a:r>
              <a:rPr lang="it-IT" sz="2200" b="1" dirty="0">
                <a:latin typeface="Overpass Mono"/>
                <a:ea typeface="Overpass Mono"/>
                <a:cs typeface="Overpass Mono"/>
                <a:sym typeface="Overpass Mono"/>
              </a:rPr>
              <a:t> &amp; Control</a:t>
            </a:r>
          </a:p>
        </p:txBody>
      </p:sp>
      <p:sp>
        <p:nvSpPr>
          <p:cNvPr id="354" name="Google Shape;354;p29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 di </a:t>
            </a:r>
            <a:r>
              <a:rPr lang="en-US" dirty="0" err="1"/>
              <a:t>attacco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306;p59">
            <a:extLst>
              <a:ext uri="{FF2B5EF4-FFF2-40B4-BE49-F238E27FC236}">
                <a16:creationId xmlns:a16="http://schemas.microsoft.com/office/drawing/2014/main" id="{78471C4E-9360-682E-2A9C-657D85309C4A}"/>
              </a:ext>
            </a:extLst>
          </p:cNvPr>
          <p:cNvGrpSpPr/>
          <p:nvPr/>
        </p:nvGrpSpPr>
        <p:grpSpPr>
          <a:xfrm>
            <a:off x="80182" y="1618984"/>
            <a:ext cx="5449539" cy="3181315"/>
            <a:chOff x="2654821" y="2311071"/>
            <a:chExt cx="2279715" cy="1262120"/>
          </a:xfrm>
        </p:grpSpPr>
        <p:grpSp>
          <p:nvGrpSpPr>
            <p:cNvPr id="5" name="Google Shape;1307;p59">
              <a:extLst>
                <a:ext uri="{FF2B5EF4-FFF2-40B4-BE49-F238E27FC236}">
                  <a16:creationId xmlns:a16="http://schemas.microsoft.com/office/drawing/2014/main" id="{36ED808C-F77C-6518-1BF6-2BC87386B322}"/>
                </a:ext>
              </a:extLst>
            </p:cNvPr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60" name="Google Shape;1308;p59">
                <a:extLst>
                  <a:ext uri="{FF2B5EF4-FFF2-40B4-BE49-F238E27FC236}">
                    <a16:creationId xmlns:a16="http://schemas.microsoft.com/office/drawing/2014/main" id="{C1030BD7-23A1-D60A-5871-7A28F840A738}"/>
                  </a:ext>
                </a:extLst>
              </p:cNvPr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61" name="Google Shape;1309;p59">
                <a:extLst>
                  <a:ext uri="{FF2B5EF4-FFF2-40B4-BE49-F238E27FC236}">
                    <a16:creationId xmlns:a16="http://schemas.microsoft.com/office/drawing/2014/main" id="{FCFA365B-3CE1-A004-9E2B-B1CE297F1B92}"/>
                  </a:ext>
                </a:extLst>
              </p:cNvPr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310;p59">
              <a:extLst>
                <a:ext uri="{FF2B5EF4-FFF2-40B4-BE49-F238E27FC236}">
                  <a16:creationId xmlns:a16="http://schemas.microsoft.com/office/drawing/2014/main" id="{AA86BB7D-90D2-EF4A-A31E-36999E267AC7}"/>
                </a:ext>
              </a:extLst>
            </p:cNvPr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52" name="Google Shape;1311;p59">
                <a:extLst>
                  <a:ext uri="{FF2B5EF4-FFF2-40B4-BE49-F238E27FC236}">
                    <a16:creationId xmlns:a16="http://schemas.microsoft.com/office/drawing/2014/main" id="{831C15BA-0A12-CAE8-26E5-ADA1C6A8D9A0}"/>
                  </a:ext>
                </a:extLst>
              </p:cNvPr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grpSp>
            <p:nvGrpSpPr>
              <p:cNvPr id="253" name="Google Shape;1312;p59">
                <a:extLst>
                  <a:ext uri="{FF2B5EF4-FFF2-40B4-BE49-F238E27FC236}">
                    <a16:creationId xmlns:a16="http://schemas.microsoft.com/office/drawing/2014/main" id="{866BB3DD-AC7F-AFC7-F00E-88FC906819A3}"/>
                  </a:ext>
                </a:extLst>
              </p:cNvPr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54" name="Google Shape;1313;p59">
                  <a:extLst>
                    <a:ext uri="{FF2B5EF4-FFF2-40B4-BE49-F238E27FC236}">
                      <a16:creationId xmlns:a16="http://schemas.microsoft.com/office/drawing/2014/main" id="{D7E9350F-6CF0-4233-A9DC-0205B29B0DB6}"/>
                    </a:ext>
                  </a:extLst>
                </p:cNvPr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150"/>
                </a:p>
              </p:txBody>
            </p:sp>
            <p:sp>
              <p:nvSpPr>
                <p:cNvPr id="255" name="Google Shape;1314;p59">
                  <a:extLst>
                    <a:ext uri="{FF2B5EF4-FFF2-40B4-BE49-F238E27FC236}">
                      <a16:creationId xmlns:a16="http://schemas.microsoft.com/office/drawing/2014/main" id="{F81B45C1-3EC6-B4DD-7E19-F968E39C3383}"/>
                    </a:ext>
                  </a:extLst>
                </p:cNvPr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1315;p59">
                  <a:extLst>
                    <a:ext uri="{FF2B5EF4-FFF2-40B4-BE49-F238E27FC236}">
                      <a16:creationId xmlns:a16="http://schemas.microsoft.com/office/drawing/2014/main" id="{26D0EA6E-21AD-23F3-406B-8189CE2C8703}"/>
                    </a:ext>
                  </a:extLst>
                </p:cNvPr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1316;p59">
                  <a:extLst>
                    <a:ext uri="{FF2B5EF4-FFF2-40B4-BE49-F238E27FC236}">
                      <a16:creationId xmlns:a16="http://schemas.microsoft.com/office/drawing/2014/main" id="{8D33A753-43CA-F50B-708C-047C39BE9001}"/>
                    </a:ext>
                  </a:extLst>
                </p:cNvPr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1317;p59">
                  <a:extLst>
                    <a:ext uri="{FF2B5EF4-FFF2-40B4-BE49-F238E27FC236}">
                      <a16:creationId xmlns:a16="http://schemas.microsoft.com/office/drawing/2014/main" id="{4FA0E366-197A-272E-C6FC-FA97D7489346}"/>
                    </a:ext>
                  </a:extLst>
                </p:cNvPr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59" name="Google Shape;1318;p59">
                  <a:extLst>
                    <a:ext uri="{FF2B5EF4-FFF2-40B4-BE49-F238E27FC236}">
                      <a16:creationId xmlns:a16="http://schemas.microsoft.com/office/drawing/2014/main" id="{EDA5C7F0-AFF5-4DBB-7ED5-039D8A5CE0E1}"/>
                    </a:ext>
                  </a:extLst>
                </p:cNvPr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1319;p59">
              <a:extLst>
                <a:ext uri="{FF2B5EF4-FFF2-40B4-BE49-F238E27FC236}">
                  <a16:creationId xmlns:a16="http://schemas.microsoft.com/office/drawing/2014/main" id="{D6A48D83-18B1-F2AC-3D03-2B549EE81D11}"/>
                </a:ext>
              </a:extLst>
            </p:cNvPr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50" name="Google Shape;1320;p59">
                <a:extLst>
                  <a:ext uri="{FF2B5EF4-FFF2-40B4-BE49-F238E27FC236}">
                    <a16:creationId xmlns:a16="http://schemas.microsoft.com/office/drawing/2014/main" id="{644F2912-5593-780E-5AD5-DFCC457057F7}"/>
                  </a:ext>
                </a:extLst>
              </p:cNvPr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51" name="Google Shape;1321;p59">
                <a:extLst>
                  <a:ext uri="{FF2B5EF4-FFF2-40B4-BE49-F238E27FC236}">
                    <a16:creationId xmlns:a16="http://schemas.microsoft.com/office/drawing/2014/main" id="{244FCD94-2846-B52A-20B3-E87B1EB38DA1}"/>
                  </a:ext>
                </a:extLst>
              </p:cNvPr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322;p59">
              <a:extLst>
                <a:ext uri="{FF2B5EF4-FFF2-40B4-BE49-F238E27FC236}">
                  <a16:creationId xmlns:a16="http://schemas.microsoft.com/office/drawing/2014/main" id="{03F9EDA7-E2E2-E019-CFE9-BD3E868C66CD}"/>
                </a:ext>
              </a:extLst>
            </p:cNvPr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44" name="Google Shape;1323;p59">
                <a:extLst>
                  <a:ext uri="{FF2B5EF4-FFF2-40B4-BE49-F238E27FC236}">
                    <a16:creationId xmlns:a16="http://schemas.microsoft.com/office/drawing/2014/main" id="{AD49BD7D-1915-16BC-C12E-F7656DE7D8F5}"/>
                  </a:ext>
                </a:extLst>
              </p:cNvPr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45" name="Google Shape;1324;p59">
                <a:extLst>
                  <a:ext uri="{FF2B5EF4-FFF2-40B4-BE49-F238E27FC236}">
                    <a16:creationId xmlns:a16="http://schemas.microsoft.com/office/drawing/2014/main" id="{E92A778F-E4FF-0EEF-7616-C4561D8B7021}"/>
                  </a:ext>
                </a:extLst>
              </p:cNvPr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325;p59">
                <a:extLst>
                  <a:ext uri="{FF2B5EF4-FFF2-40B4-BE49-F238E27FC236}">
                    <a16:creationId xmlns:a16="http://schemas.microsoft.com/office/drawing/2014/main" id="{F6DB9B0E-12CD-A76C-3870-842E099508D6}"/>
                  </a:ext>
                </a:extLst>
              </p:cNvPr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326;p59">
                <a:extLst>
                  <a:ext uri="{FF2B5EF4-FFF2-40B4-BE49-F238E27FC236}">
                    <a16:creationId xmlns:a16="http://schemas.microsoft.com/office/drawing/2014/main" id="{3D8379AB-6D83-F921-856C-E6AD62825AA8}"/>
                  </a:ext>
                </a:extLst>
              </p:cNvPr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327;p59">
                <a:extLst>
                  <a:ext uri="{FF2B5EF4-FFF2-40B4-BE49-F238E27FC236}">
                    <a16:creationId xmlns:a16="http://schemas.microsoft.com/office/drawing/2014/main" id="{C19EB6BF-7E5E-A26D-0386-B1C23B816AC0}"/>
                  </a:ext>
                </a:extLst>
              </p:cNvPr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328;p59">
                <a:extLst>
                  <a:ext uri="{FF2B5EF4-FFF2-40B4-BE49-F238E27FC236}">
                    <a16:creationId xmlns:a16="http://schemas.microsoft.com/office/drawing/2014/main" id="{E73BF2E2-46B6-C785-895A-05ACB7A2AAA4}"/>
                  </a:ext>
                </a:extLst>
              </p:cNvPr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329;p59">
              <a:extLst>
                <a:ext uri="{FF2B5EF4-FFF2-40B4-BE49-F238E27FC236}">
                  <a16:creationId xmlns:a16="http://schemas.microsoft.com/office/drawing/2014/main" id="{990A4103-08C0-A6C3-1277-9D079231E8A0}"/>
                </a:ext>
              </a:extLst>
            </p:cNvPr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42" name="Google Shape;1330;p59">
                <a:extLst>
                  <a:ext uri="{FF2B5EF4-FFF2-40B4-BE49-F238E27FC236}">
                    <a16:creationId xmlns:a16="http://schemas.microsoft.com/office/drawing/2014/main" id="{29037056-0C9A-968C-8E6E-FAC82B94789F}"/>
                  </a:ext>
                </a:extLst>
              </p:cNvPr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331;p59">
                <a:extLst>
                  <a:ext uri="{FF2B5EF4-FFF2-40B4-BE49-F238E27FC236}">
                    <a16:creationId xmlns:a16="http://schemas.microsoft.com/office/drawing/2014/main" id="{23220D01-8E58-42D5-5B7A-7165BB27C5EC}"/>
                  </a:ext>
                </a:extLst>
              </p:cNvPr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0" name="Google Shape;1332;p59">
              <a:extLst>
                <a:ext uri="{FF2B5EF4-FFF2-40B4-BE49-F238E27FC236}">
                  <a16:creationId xmlns:a16="http://schemas.microsoft.com/office/drawing/2014/main" id="{1559D7F5-6D8C-5AC9-15B0-F1DA75D16FBF}"/>
                </a:ext>
              </a:extLst>
            </p:cNvPr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39" name="Google Shape;1333;p59">
                <a:extLst>
                  <a:ext uri="{FF2B5EF4-FFF2-40B4-BE49-F238E27FC236}">
                    <a16:creationId xmlns:a16="http://schemas.microsoft.com/office/drawing/2014/main" id="{3FA3481B-7F6E-D944-6F6D-616C56B903EE}"/>
                  </a:ext>
                </a:extLst>
              </p:cNvPr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334;p59">
                <a:extLst>
                  <a:ext uri="{FF2B5EF4-FFF2-40B4-BE49-F238E27FC236}">
                    <a16:creationId xmlns:a16="http://schemas.microsoft.com/office/drawing/2014/main" id="{93D8572D-E471-DC4C-8E82-963C72A93CB8}"/>
                  </a:ext>
                </a:extLst>
              </p:cNvPr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41" name="Google Shape;1335;p59">
                <a:extLst>
                  <a:ext uri="{FF2B5EF4-FFF2-40B4-BE49-F238E27FC236}">
                    <a16:creationId xmlns:a16="http://schemas.microsoft.com/office/drawing/2014/main" id="{DA16874D-E41D-07DE-0CDA-9AF8985A8565}"/>
                  </a:ext>
                </a:extLst>
              </p:cNvPr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1" name="Google Shape;1336;p59">
              <a:extLst>
                <a:ext uri="{FF2B5EF4-FFF2-40B4-BE49-F238E27FC236}">
                  <a16:creationId xmlns:a16="http://schemas.microsoft.com/office/drawing/2014/main" id="{C58632CC-3D49-E7D3-2CE0-61EBAF1BD5E5}"/>
                </a:ext>
              </a:extLst>
            </p:cNvPr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37" name="Google Shape;1337;p59">
                <a:extLst>
                  <a:ext uri="{FF2B5EF4-FFF2-40B4-BE49-F238E27FC236}">
                    <a16:creationId xmlns:a16="http://schemas.microsoft.com/office/drawing/2014/main" id="{EA02348A-C1A4-CA53-292C-3ABEB9AD7EE0}"/>
                  </a:ext>
                </a:extLst>
              </p:cNvPr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338;p59">
                <a:extLst>
                  <a:ext uri="{FF2B5EF4-FFF2-40B4-BE49-F238E27FC236}">
                    <a16:creationId xmlns:a16="http://schemas.microsoft.com/office/drawing/2014/main" id="{EFFFDB1A-FEF2-26DF-E2D1-ADB314CD7C38}"/>
                  </a:ext>
                </a:extLst>
              </p:cNvPr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2" name="Google Shape;1339;p59">
              <a:extLst>
                <a:ext uri="{FF2B5EF4-FFF2-40B4-BE49-F238E27FC236}">
                  <a16:creationId xmlns:a16="http://schemas.microsoft.com/office/drawing/2014/main" id="{B2851651-44A0-08D3-7B66-991D8CB138C4}"/>
                </a:ext>
              </a:extLst>
            </p:cNvPr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35" name="Google Shape;1340;p59">
                <a:extLst>
                  <a:ext uri="{FF2B5EF4-FFF2-40B4-BE49-F238E27FC236}">
                    <a16:creationId xmlns:a16="http://schemas.microsoft.com/office/drawing/2014/main" id="{17790E54-94B2-5EB0-811B-8A8DE28EA86E}"/>
                  </a:ext>
                </a:extLst>
              </p:cNvPr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36" name="Google Shape;1341;p59">
                <a:extLst>
                  <a:ext uri="{FF2B5EF4-FFF2-40B4-BE49-F238E27FC236}">
                    <a16:creationId xmlns:a16="http://schemas.microsoft.com/office/drawing/2014/main" id="{A5AA91D7-27D2-9118-3E84-62BDD584AEE7}"/>
                  </a:ext>
                </a:extLst>
              </p:cNvPr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342;p59">
              <a:extLst>
                <a:ext uri="{FF2B5EF4-FFF2-40B4-BE49-F238E27FC236}">
                  <a16:creationId xmlns:a16="http://schemas.microsoft.com/office/drawing/2014/main" id="{99DEF5B2-06A5-6813-B01B-3036C8D94395}"/>
                </a:ext>
              </a:extLst>
            </p:cNvPr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31" name="Google Shape;1343;p59">
                <a:extLst>
                  <a:ext uri="{FF2B5EF4-FFF2-40B4-BE49-F238E27FC236}">
                    <a16:creationId xmlns:a16="http://schemas.microsoft.com/office/drawing/2014/main" id="{E09EF7C3-3973-234F-ABC9-92A7BE1C6964}"/>
                  </a:ext>
                </a:extLst>
              </p:cNvPr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grpSp>
            <p:nvGrpSpPr>
              <p:cNvPr id="232" name="Google Shape;1344;p59">
                <a:extLst>
                  <a:ext uri="{FF2B5EF4-FFF2-40B4-BE49-F238E27FC236}">
                    <a16:creationId xmlns:a16="http://schemas.microsoft.com/office/drawing/2014/main" id="{D5723490-D70D-7039-8A7B-8E94086918E3}"/>
                  </a:ext>
                </a:extLst>
              </p:cNvPr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33" name="Google Shape;1345;p59">
                  <a:extLst>
                    <a:ext uri="{FF2B5EF4-FFF2-40B4-BE49-F238E27FC236}">
                      <a16:creationId xmlns:a16="http://schemas.microsoft.com/office/drawing/2014/main" id="{48A2F715-C8D7-AEE7-1BE0-43AC80838C46}"/>
                    </a:ext>
                  </a:extLst>
                </p:cNvPr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1346;p59">
                  <a:extLst>
                    <a:ext uri="{FF2B5EF4-FFF2-40B4-BE49-F238E27FC236}">
                      <a16:creationId xmlns:a16="http://schemas.microsoft.com/office/drawing/2014/main" id="{B6959CD2-DD1A-9A74-9415-B849DBD002F9}"/>
                    </a:ext>
                  </a:extLst>
                </p:cNvPr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1347;p59">
              <a:extLst>
                <a:ext uri="{FF2B5EF4-FFF2-40B4-BE49-F238E27FC236}">
                  <a16:creationId xmlns:a16="http://schemas.microsoft.com/office/drawing/2014/main" id="{F3A26536-0C77-A47A-D38B-5FCC04E43742}"/>
                </a:ext>
              </a:extLst>
            </p:cNvPr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29" name="Google Shape;1348;p59">
                <a:extLst>
                  <a:ext uri="{FF2B5EF4-FFF2-40B4-BE49-F238E27FC236}">
                    <a16:creationId xmlns:a16="http://schemas.microsoft.com/office/drawing/2014/main" id="{54B0BCA4-CE7B-F55C-D209-3F5923FA2BCB}"/>
                  </a:ext>
                </a:extLst>
              </p:cNvPr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30" name="Google Shape;1349;p59">
                <a:extLst>
                  <a:ext uri="{FF2B5EF4-FFF2-40B4-BE49-F238E27FC236}">
                    <a16:creationId xmlns:a16="http://schemas.microsoft.com/office/drawing/2014/main" id="{50B82FE8-4019-E46F-5E6B-0E56D8A2B8B5}"/>
                  </a:ext>
                </a:extLst>
              </p:cNvPr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5" name="Google Shape;1350;p59">
              <a:extLst>
                <a:ext uri="{FF2B5EF4-FFF2-40B4-BE49-F238E27FC236}">
                  <a16:creationId xmlns:a16="http://schemas.microsoft.com/office/drawing/2014/main" id="{CF0E60E8-45FE-0403-E7DE-3BEFD08D9955}"/>
                </a:ext>
              </a:extLst>
            </p:cNvPr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27" name="Google Shape;1351;p59">
                <a:extLst>
                  <a:ext uri="{FF2B5EF4-FFF2-40B4-BE49-F238E27FC236}">
                    <a16:creationId xmlns:a16="http://schemas.microsoft.com/office/drawing/2014/main" id="{0D6B5376-58FE-C42A-9BCA-37338EC00112}"/>
                  </a:ext>
                </a:extLst>
              </p:cNvPr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28" name="Google Shape;1352;p59">
                <a:extLst>
                  <a:ext uri="{FF2B5EF4-FFF2-40B4-BE49-F238E27FC236}">
                    <a16:creationId xmlns:a16="http://schemas.microsoft.com/office/drawing/2014/main" id="{8F25F814-ACCC-2948-5E74-90E0DF2C4731}"/>
                  </a:ext>
                </a:extLst>
              </p:cNvPr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353;p59">
              <a:extLst>
                <a:ext uri="{FF2B5EF4-FFF2-40B4-BE49-F238E27FC236}">
                  <a16:creationId xmlns:a16="http://schemas.microsoft.com/office/drawing/2014/main" id="{9FEC436D-4C5B-BC83-212E-D3971B637FE6}"/>
                </a:ext>
              </a:extLst>
            </p:cNvPr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25" name="Google Shape;1354;p59">
                <a:extLst>
                  <a:ext uri="{FF2B5EF4-FFF2-40B4-BE49-F238E27FC236}">
                    <a16:creationId xmlns:a16="http://schemas.microsoft.com/office/drawing/2014/main" id="{09F4A435-9907-5B18-3377-2BD2061090B6}"/>
                  </a:ext>
                </a:extLst>
              </p:cNvPr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26" name="Google Shape;1355;p59">
                <a:extLst>
                  <a:ext uri="{FF2B5EF4-FFF2-40B4-BE49-F238E27FC236}">
                    <a16:creationId xmlns:a16="http://schemas.microsoft.com/office/drawing/2014/main" id="{42BCDE3A-2E60-223D-83F9-7EC1675AB50D}"/>
                  </a:ext>
                </a:extLst>
              </p:cNvPr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356;p59">
              <a:extLst>
                <a:ext uri="{FF2B5EF4-FFF2-40B4-BE49-F238E27FC236}">
                  <a16:creationId xmlns:a16="http://schemas.microsoft.com/office/drawing/2014/main" id="{5DF158F9-2BDD-94A2-37DE-BD0F853FC245}"/>
                </a:ext>
              </a:extLst>
            </p:cNvPr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7;p59">
              <a:extLst>
                <a:ext uri="{FF2B5EF4-FFF2-40B4-BE49-F238E27FC236}">
                  <a16:creationId xmlns:a16="http://schemas.microsoft.com/office/drawing/2014/main" id="{C18B5C28-362F-6D3A-BF99-13C3B3B075AA}"/>
                </a:ext>
              </a:extLst>
            </p:cNvPr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8;p59">
              <a:extLst>
                <a:ext uri="{FF2B5EF4-FFF2-40B4-BE49-F238E27FC236}">
                  <a16:creationId xmlns:a16="http://schemas.microsoft.com/office/drawing/2014/main" id="{7B67AA41-378F-D4AB-95B5-6E3172BAB1BB}"/>
                </a:ext>
              </a:extLst>
            </p:cNvPr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0" name="Google Shape;1359;p59">
              <a:extLst>
                <a:ext uri="{FF2B5EF4-FFF2-40B4-BE49-F238E27FC236}">
                  <a16:creationId xmlns:a16="http://schemas.microsoft.com/office/drawing/2014/main" id="{67D55D60-BCDC-E0DA-D06B-3799432C5A8C}"/>
                </a:ext>
              </a:extLst>
            </p:cNvPr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09" name="Google Shape;1360;p59">
                <a:extLst>
                  <a:ext uri="{FF2B5EF4-FFF2-40B4-BE49-F238E27FC236}">
                    <a16:creationId xmlns:a16="http://schemas.microsoft.com/office/drawing/2014/main" id="{5DC279BD-1422-0D68-85A9-336B5EFE9949}"/>
                  </a:ext>
                </a:extLst>
              </p:cNvPr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361;p59">
                <a:extLst>
                  <a:ext uri="{FF2B5EF4-FFF2-40B4-BE49-F238E27FC236}">
                    <a16:creationId xmlns:a16="http://schemas.microsoft.com/office/drawing/2014/main" id="{83A6A6EB-47C6-8C70-1D00-5117EEBA0011}"/>
                  </a:ext>
                </a:extLst>
              </p:cNvPr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362;p59">
                <a:extLst>
                  <a:ext uri="{FF2B5EF4-FFF2-40B4-BE49-F238E27FC236}">
                    <a16:creationId xmlns:a16="http://schemas.microsoft.com/office/drawing/2014/main" id="{7E5DEA97-AE4A-0E2B-0429-8DAA98A7A0ED}"/>
                  </a:ext>
                </a:extLst>
              </p:cNvPr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363;p59">
                <a:extLst>
                  <a:ext uri="{FF2B5EF4-FFF2-40B4-BE49-F238E27FC236}">
                    <a16:creationId xmlns:a16="http://schemas.microsoft.com/office/drawing/2014/main" id="{7145C229-2C83-7428-B27B-178F9745CD17}"/>
                  </a:ext>
                </a:extLst>
              </p:cNvPr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364;p59">
                <a:extLst>
                  <a:ext uri="{FF2B5EF4-FFF2-40B4-BE49-F238E27FC236}">
                    <a16:creationId xmlns:a16="http://schemas.microsoft.com/office/drawing/2014/main" id="{2D13BEAB-117B-100F-40AE-10FB6C9183D7}"/>
                  </a:ext>
                </a:extLst>
              </p:cNvPr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365;p59">
                <a:extLst>
                  <a:ext uri="{FF2B5EF4-FFF2-40B4-BE49-F238E27FC236}">
                    <a16:creationId xmlns:a16="http://schemas.microsoft.com/office/drawing/2014/main" id="{ED698DD7-8399-572F-D807-82AD1AA88E70}"/>
                  </a:ext>
                </a:extLst>
              </p:cNvPr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366;p59">
                <a:extLst>
                  <a:ext uri="{FF2B5EF4-FFF2-40B4-BE49-F238E27FC236}">
                    <a16:creationId xmlns:a16="http://schemas.microsoft.com/office/drawing/2014/main" id="{4CA0AFE1-6F74-F13F-82C9-5BD8759F46FC}"/>
                  </a:ext>
                </a:extLst>
              </p:cNvPr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367;p59">
                <a:extLst>
                  <a:ext uri="{FF2B5EF4-FFF2-40B4-BE49-F238E27FC236}">
                    <a16:creationId xmlns:a16="http://schemas.microsoft.com/office/drawing/2014/main" id="{04021DEE-693B-59C9-CF18-7789EB60486D}"/>
                  </a:ext>
                </a:extLst>
              </p:cNvPr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368;p59">
                <a:extLst>
                  <a:ext uri="{FF2B5EF4-FFF2-40B4-BE49-F238E27FC236}">
                    <a16:creationId xmlns:a16="http://schemas.microsoft.com/office/drawing/2014/main" id="{FB516A43-F3C7-7AE4-7231-436030EDE83E}"/>
                  </a:ext>
                </a:extLst>
              </p:cNvPr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369;p59">
                <a:extLst>
                  <a:ext uri="{FF2B5EF4-FFF2-40B4-BE49-F238E27FC236}">
                    <a16:creationId xmlns:a16="http://schemas.microsoft.com/office/drawing/2014/main" id="{A4796E7B-791D-EF68-73AA-0D83440A88FA}"/>
                  </a:ext>
                </a:extLst>
              </p:cNvPr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370;p59">
                <a:extLst>
                  <a:ext uri="{FF2B5EF4-FFF2-40B4-BE49-F238E27FC236}">
                    <a16:creationId xmlns:a16="http://schemas.microsoft.com/office/drawing/2014/main" id="{2D7D8DD9-F2E3-A585-6C8D-FE42804E61F6}"/>
                  </a:ext>
                </a:extLst>
              </p:cNvPr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371;p59">
                <a:extLst>
                  <a:ext uri="{FF2B5EF4-FFF2-40B4-BE49-F238E27FC236}">
                    <a16:creationId xmlns:a16="http://schemas.microsoft.com/office/drawing/2014/main" id="{0DC20EEA-4D54-278C-2891-44CC045207CE}"/>
                  </a:ext>
                </a:extLst>
              </p:cNvPr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372;p59">
                <a:extLst>
                  <a:ext uri="{FF2B5EF4-FFF2-40B4-BE49-F238E27FC236}">
                    <a16:creationId xmlns:a16="http://schemas.microsoft.com/office/drawing/2014/main" id="{335FFA35-AA23-9841-6A52-0A0605603D42}"/>
                  </a:ext>
                </a:extLst>
              </p:cNvPr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373;p59">
                <a:extLst>
                  <a:ext uri="{FF2B5EF4-FFF2-40B4-BE49-F238E27FC236}">
                    <a16:creationId xmlns:a16="http://schemas.microsoft.com/office/drawing/2014/main" id="{285C37EF-A8AE-CDBA-360A-8500CEAC0B2C}"/>
                  </a:ext>
                </a:extLst>
              </p:cNvPr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374;p59">
                <a:extLst>
                  <a:ext uri="{FF2B5EF4-FFF2-40B4-BE49-F238E27FC236}">
                    <a16:creationId xmlns:a16="http://schemas.microsoft.com/office/drawing/2014/main" id="{29C21D73-AB29-C751-2A3B-C13CBCC22926}"/>
                  </a:ext>
                </a:extLst>
              </p:cNvPr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375;p59">
                <a:extLst>
                  <a:ext uri="{FF2B5EF4-FFF2-40B4-BE49-F238E27FC236}">
                    <a16:creationId xmlns:a16="http://schemas.microsoft.com/office/drawing/2014/main" id="{7803EEF7-F113-F8E6-4B17-CCA1DA1E642E}"/>
                  </a:ext>
                </a:extLst>
              </p:cNvPr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1" name="Google Shape;1376;p59">
              <a:extLst>
                <a:ext uri="{FF2B5EF4-FFF2-40B4-BE49-F238E27FC236}">
                  <a16:creationId xmlns:a16="http://schemas.microsoft.com/office/drawing/2014/main" id="{9A0596AB-98BF-5D23-E0FF-619DB3B5DBD5}"/>
                </a:ext>
              </a:extLst>
            </p:cNvPr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77;p59">
              <a:extLst>
                <a:ext uri="{FF2B5EF4-FFF2-40B4-BE49-F238E27FC236}">
                  <a16:creationId xmlns:a16="http://schemas.microsoft.com/office/drawing/2014/main" id="{131C6708-A0C4-BF77-B7A7-204A34BF666A}"/>
                </a:ext>
              </a:extLst>
            </p:cNvPr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78;p59">
              <a:extLst>
                <a:ext uri="{FF2B5EF4-FFF2-40B4-BE49-F238E27FC236}">
                  <a16:creationId xmlns:a16="http://schemas.microsoft.com/office/drawing/2014/main" id="{280F35E1-B529-87C8-9B51-3BF26798A96B}"/>
                </a:ext>
              </a:extLst>
            </p:cNvPr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79;p59">
              <a:extLst>
                <a:ext uri="{FF2B5EF4-FFF2-40B4-BE49-F238E27FC236}">
                  <a16:creationId xmlns:a16="http://schemas.microsoft.com/office/drawing/2014/main" id="{0C4302D8-E80F-3132-16D9-1EEC1BE9CD26}"/>
                </a:ext>
              </a:extLst>
            </p:cNvPr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80;p59">
              <a:extLst>
                <a:ext uri="{FF2B5EF4-FFF2-40B4-BE49-F238E27FC236}">
                  <a16:creationId xmlns:a16="http://schemas.microsoft.com/office/drawing/2014/main" id="{5C74C932-B355-75B6-C8B8-239BEEC6612A}"/>
                </a:ext>
              </a:extLst>
            </p:cNvPr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81;p59">
              <a:extLst>
                <a:ext uri="{FF2B5EF4-FFF2-40B4-BE49-F238E27FC236}">
                  <a16:creationId xmlns:a16="http://schemas.microsoft.com/office/drawing/2014/main" id="{259F0A0D-6739-FEC5-F7BE-3EAC1D2009C3}"/>
                </a:ext>
              </a:extLst>
            </p:cNvPr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82;p59">
              <a:extLst>
                <a:ext uri="{FF2B5EF4-FFF2-40B4-BE49-F238E27FC236}">
                  <a16:creationId xmlns:a16="http://schemas.microsoft.com/office/drawing/2014/main" id="{852A215F-3985-E54A-F875-76D1BF8CE032}"/>
                </a:ext>
              </a:extLst>
            </p:cNvPr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83;p59">
              <a:extLst>
                <a:ext uri="{FF2B5EF4-FFF2-40B4-BE49-F238E27FC236}">
                  <a16:creationId xmlns:a16="http://schemas.microsoft.com/office/drawing/2014/main" id="{5CF3562C-EC0C-28B2-561D-B4656D00CBF0}"/>
                </a:ext>
              </a:extLst>
            </p:cNvPr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84;p59">
              <a:extLst>
                <a:ext uri="{FF2B5EF4-FFF2-40B4-BE49-F238E27FC236}">
                  <a16:creationId xmlns:a16="http://schemas.microsoft.com/office/drawing/2014/main" id="{6E232D50-E8EE-C3B0-729E-76B1555FF493}"/>
                </a:ext>
              </a:extLst>
            </p:cNvPr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85;p59">
              <a:extLst>
                <a:ext uri="{FF2B5EF4-FFF2-40B4-BE49-F238E27FC236}">
                  <a16:creationId xmlns:a16="http://schemas.microsoft.com/office/drawing/2014/main" id="{10B9BEDF-6AE0-059A-39AF-87E69D689966}"/>
                </a:ext>
              </a:extLst>
            </p:cNvPr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86;p59">
              <a:extLst>
                <a:ext uri="{FF2B5EF4-FFF2-40B4-BE49-F238E27FC236}">
                  <a16:creationId xmlns:a16="http://schemas.microsoft.com/office/drawing/2014/main" id="{B30E9E18-D4DD-D20B-ECC1-2ECB5DC25691}"/>
                </a:ext>
              </a:extLst>
            </p:cNvPr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87;p59">
              <a:extLst>
                <a:ext uri="{FF2B5EF4-FFF2-40B4-BE49-F238E27FC236}">
                  <a16:creationId xmlns:a16="http://schemas.microsoft.com/office/drawing/2014/main" id="{49103C29-4448-5500-3CAF-69063687FE9A}"/>
                </a:ext>
              </a:extLst>
            </p:cNvPr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88;p59">
              <a:extLst>
                <a:ext uri="{FF2B5EF4-FFF2-40B4-BE49-F238E27FC236}">
                  <a16:creationId xmlns:a16="http://schemas.microsoft.com/office/drawing/2014/main" id="{CAA71674-2EF7-4ED7-0C41-8A211B237315}"/>
                </a:ext>
              </a:extLst>
            </p:cNvPr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89;p59">
              <a:extLst>
                <a:ext uri="{FF2B5EF4-FFF2-40B4-BE49-F238E27FC236}">
                  <a16:creationId xmlns:a16="http://schemas.microsoft.com/office/drawing/2014/main" id="{7CB1A988-A3CD-E0D7-9E8D-0009D744770F}"/>
                </a:ext>
              </a:extLst>
            </p:cNvPr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90;p59">
              <a:extLst>
                <a:ext uri="{FF2B5EF4-FFF2-40B4-BE49-F238E27FC236}">
                  <a16:creationId xmlns:a16="http://schemas.microsoft.com/office/drawing/2014/main" id="{17580C43-7663-77B1-1A6C-27B8B673DB47}"/>
                </a:ext>
              </a:extLst>
            </p:cNvPr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91;p59">
              <a:extLst>
                <a:ext uri="{FF2B5EF4-FFF2-40B4-BE49-F238E27FC236}">
                  <a16:creationId xmlns:a16="http://schemas.microsoft.com/office/drawing/2014/main" id="{28BCAF21-7BCD-DF30-A72C-839DBC1E82EA}"/>
                </a:ext>
              </a:extLst>
            </p:cNvPr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92;p59">
              <a:extLst>
                <a:ext uri="{FF2B5EF4-FFF2-40B4-BE49-F238E27FC236}">
                  <a16:creationId xmlns:a16="http://schemas.microsoft.com/office/drawing/2014/main" id="{098D3335-AD47-715D-42FD-68E3EEC18702}"/>
                </a:ext>
              </a:extLst>
            </p:cNvPr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93;p59">
              <a:extLst>
                <a:ext uri="{FF2B5EF4-FFF2-40B4-BE49-F238E27FC236}">
                  <a16:creationId xmlns:a16="http://schemas.microsoft.com/office/drawing/2014/main" id="{8065BB00-63FF-5EE2-38E6-09CEE76B6860}"/>
                </a:ext>
              </a:extLst>
            </p:cNvPr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4;p59">
              <a:extLst>
                <a:ext uri="{FF2B5EF4-FFF2-40B4-BE49-F238E27FC236}">
                  <a16:creationId xmlns:a16="http://schemas.microsoft.com/office/drawing/2014/main" id="{1466235E-CAA4-8902-5372-FD1F4C70D68D}"/>
                </a:ext>
              </a:extLst>
            </p:cNvPr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95;p59">
              <a:extLst>
                <a:ext uri="{FF2B5EF4-FFF2-40B4-BE49-F238E27FC236}">
                  <a16:creationId xmlns:a16="http://schemas.microsoft.com/office/drawing/2014/main" id="{FDEB3C5D-5872-832A-FAF5-A48B8D92ECBB}"/>
                </a:ext>
              </a:extLst>
            </p:cNvPr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1" name="Google Shape;1396;p59">
              <a:extLst>
                <a:ext uri="{FF2B5EF4-FFF2-40B4-BE49-F238E27FC236}">
                  <a16:creationId xmlns:a16="http://schemas.microsoft.com/office/drawing/2014/main" id="{91D2C31D-6EDC-A6CB-1320-E762C33A39C6}"/>
                </a:ext>
              </a:extLst>
            </p:cNvPr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2" name="Google Shape;1397;p59">
              <a:extLst>
                <a:ext uri="{FF2B5EF4-FFF2-40B4-BE49-F238E27FC236}">
                  <a16:creationId xmlns:a16="http://schemas.microsoft.com/office/drawing/2014/main" id="{15E01536-FA1A-1123-2545-5F590C68DF2D}"/>
                </a:ext>
              </a:extLst>
            </p:cNvPr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1398;p59">
              <a:extLst>
                <a:ext uri="{FF2B5EF4-FFF2-40B4-BE49-F238E27FC236}">
                  <a16:creationId xmlns:a16="http://schemas.microsoft.com/office/drawing/2014/main" id="{1F1ED543-2F0F-1B4C-9922-72681EF31380}"/>
                </a:ext>
              </a:extLst>
            </p:cNvPr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07" name="Google Shape;1399;p59">
                <a:extLst>
                  <a:ext uri="{FF2B5EF4-FFF2-40B4-BE49-F238E27FC236}">
                    <a16:creationId xmlns:a16="http://schemas.microsoft.com/office/drawing/2014/main" id="{5E660742-CA7F-26EB-E3F0-EA7174F6F349}"/>
                  </a:ext>
                </a:extLst>
              </p:cNvPr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400;p59">
                <a:extLst>
                  <a:ext uri="{FF2B5EF4-FFF2-40B4-BE49-F238E27FC236}">
                    <a16:creationId xmlns:a16="http://schemas.microsoft.com/office/drawing/2014/main" id="{3716754F-6188-FC42-D050-DF79AC68F700}"/>
                  </a:ext>
                </a:extLst>
              </p:cNvPr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" name="Google Shape;1401;p59">
              <a:extLst>
                <a:ext uri="{FF2B5EF4-FFF2-40B4-BE49-F238E27FC236}">
                  <a16:creationId xmlns:a16="http://schemas.microsoft.com/office/drawing/2014/main" id="{7F9F640B-0802-D3CE-AE02-0ABA3A8A56BE}"/>
                </a:ext>
              </a:extLst>
            </p:cNvPr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1402;p59">
              <a:extLst>
                <a:ext uri="{FF2B5EF4-FFF2-40B4-BE49-F238E27FC236}">
                  <a16:creationId xmlns:a16="http://schemas.microsoft.com/office/drawing/2014/main" id="{6E99C4EE-DED0-70B3-A378-350259779952}"/>
                </a:ext>
              </a:extLst>
            </p:cNvPr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03" name="Google Shape;1403;p59">
                <a:extLst>
                  <a:ext uri="{FF2B5EF4-FFF2-40B4-BE49-F238E27FC236}">
                    <a16:creationId xmlns:a16="http://schemas.microsoft.com/office/drawing/2014/main" id="{088B76F0-F97C-E9E6-C507-BAC839C0582A}"/>
                  </a:ext>
                </a:extLst>
              </p:cNvPr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404;p59">
                <a:extLst>
                  <a:ext uri="{FF2B5EF4-FFF2-40B4-BE49-F238E27FC236}">
                    <a16:creationId xmlns:a16="http://schemas.microsoft.com/office/drawing/2014/main" id="{ED3F57E8-52D7-5AC5-F98D-4A5D23634DB1}"/>
                  </a:ext>
                </a:extLst>
              </p:cNvPr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405;p59">
                <a:extLst>
                  <a:ext uri="{FF2B5EF4-FFF2-40B4-BE49-F238E27FC236}">
                    <a16:creationId xmlns:a16="http://schemas.microsoft.com/office/drawing/2014/main" id="{F51A814D-55A1-4D72-343C-C8839E27A1BE}"/>
                  </a:ext>
                </a:extLst>
              </p:cNvPr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406;p59">
                <a:extLst>
                  <a:ext uri="{FF2B5EF4-FFF2-40B4-BE49-F238E27FC236}">
                    <a16:creationId xmlns:a16="http://schemas.microsoft.com/office/drawing/2014/main" id="{DA30975E-5ABA-70A8-6D63-677978462258}"/>
                  </a:ext>
                </a:extLst>
              </p:cNvPr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" name="Google Shape;1407;p59">
              <a:extLst>
                <a:ext uri="{FF2B5EF4-FFF2-40B4-BE49-F238E27FC236}">
                  <a16:creationId xmlns:a16="http://schemas.microsoft.com/office/drawing/2014/main" id="{36B61CF2-A0CC-ECCB-3538-659199B876AD}"/>
                </a:ext>
              </a:extLst>
            </p:cNvPr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8;p59">
              <a:extLst>
                <a:ext uri="{FF2B5EF4-FFF2-40B4-BE49-F238E27FC236}">
                  <a16:creationId xmlns:a16="http://schemas.microsoft.com/office/drawing/2014/main" id="{441FC2A8-2E4E-F29B-4EB1-58BFCE6279F2}"/>
                </a:ext>
              </a:extLst>
            </p:cNvPr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9;p59">
              <a:extLst>
                <a:ext uri="{FF2B5EF4-FFF2-40B4-BE49-F238E27FC236}">
                  <a16:creationId xmlns:a16="http://schemas.microsoft.com/office/drawing/2014/main" id="{3743A983-7582-E194-CD97-07A119F318BD}"/>
                </a:ext>
              </a:extLst>
            </p:cNvPr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10;p59">
              <a:extLst>
                <a:ext uri="{FF2B5EF4-FFF2-40B4-BE49-F238E27FC236}">
                  <a16:creationId xmlns:a16="http://schemas.microsoft.com/office/drawing/2014/main" id="{7B7E8E5B-D6FE-ACE9-42DE-C67A2F2D95C9}"/>
                </a:ext>
              </a:extLst>
            </p:cNvPr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11;p59">
              <a:extLst>
                <a:ext uri="{FF2B5EF4-FFF2-40B4-BE49-F238E27FC236}">
                  <a16:creationId xmlns:a16="http://schemas.microsoft.com/office/drawing/2014/main" id="{6C1D1FE7-1459-5D35-76E2-BF22A084733D}"/>
                </a:ext>
              </a:extLst>
            </p:cNvPr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12;p59">
              <a:extLst>
                <a:ext uri="{FF2B5EF4-FFF2-40B4-BE49-F238E27FC236}">
                  <a16:creationId xmlns:a16="http://schemas.microsoft.com/office/drawing/2014/main" id="{A0489A1F-08DD-E931-AB28-61A1CC33F5F2}"/>
                </a:ext>
              </a:extLst>
            </p:cNvPr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13;p59">
              <a:extLst>
                <a:ext uri="{FF2B5EF4-FFF2-40B4-BE49-F238E27FC236}">
                  <a16:creationId xmlns:a16="http://schemas.microsoft.com/office/drawing/2014/main" id="{0C2D2881-0033-9E2C-1555-AF6CCC04603E}"/>
                </a:ext>
              </a:extLst>
            </p:cNvPr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" name="Google Shape;1414;p59">
              <a:extLst>
                <a:ext uri="{FF2B5EF4-FFF2-40B4-BE49-F238E27FC236}">
                  <a16:creationId xmlns:a16="http://schemas.microsoft.com/office/drawing/2014/main" id="{D2A33A4F-F707-51A0-F51A-EB333EB0F93F}"/>
                </a:ext>
              </a:extLst>
            </p:cNvPr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99" name="Google Shape;1415;p59">
                <a:extLst>
                  <a:ext uri="{FF2B5EF4-FFF2-40B4-BE49-F238E27FC236}">
                    <a16:creationId xmlns:a16="http://schemas.microsoft.com/office/drawing/2014/main" id="{07F19277-C244-2992-09D6-1728DA45F366}"/>
                  </a:ext>
                </a:extLst>
              </p:cNvPr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416;p59">
                <a:extLst>
                  <a:ext uri="{FF2B5EF4-FFF2-40B4-BE49-F238E27FC236}">
                    <a16:creationId xmlns:a16="http://schemas.microsoft.com/office/drawing/2014/main" id="{9C4AE9DC-D88B-B121-B04F-A5247D26194D}"/>
                  </a:ext>
                </a:extLst>
              </p:cNvPr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417;p59">
                <a:extLst>
                  <a:ext uri="{FF2B5EF4-FFF2-40B4-BE49-F238E27FC236}">
                    <a16:creationId xmlns:a16="http://schemas.microsoft.com/office/drawing/2014/main" id="{75F11B11-5B7D-A43F-06F0-A6524FE277B9}"/>
                  </a:ext>
                </a:extLst>
              </p:cNvPr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418;p59">
                <a:extLst>
                  <a:ext uri="{FF2B5EF4-FFF2-40B4-BE49-F238E27FC236}">
                    <a16:creationId xmlns:a16="http://schemas.microsoft.com/office/drawing/2014/main" id="{E8190B42-8B27-1D98-482B-D427C72208B9}"/>
                  </a:ext>
                </a:extLst>
              </p:cNvPr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1419;p59">
              <a:extLst>
                <a:ext uri="{FF2B5EF4-FFF2-40B4-BE49-F238E27FC236}">
                  <a16:creationId xmlns:a16="http://schemas.microsoft.com/office/drawing/2014/main" id="{60BE3F75-52A6-DAE1-02F1-8565D753D1CB}"/>
                </a:ext>
              </a:extLst>
            </p:cNvPr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20;p59">
              <a:extLst>
                <a:ext uri="{FF2B5EF4-FFF2-40B4-BE49-F238E27FC236}">
                  <a16:creationId xmlns:a16="http://schemas.microsoft.com/office/drawing/2014/main" id="{70D1433C-46A6-2FD9-70AF-DBA9FCAE3863}"/>
                </a:ext>
              </a:extLst>
            </p:cNvPr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21;p59">
              <a:extLst>
                <a:ext uri="{FF2B5EF4-FFF2-40B4-BE49-F238E27FC236}">
                  <a16:creationId xmlns:a16="http://schemas.microsoft.com/office/drawing/2014/main" id="{CB2BF6CD-9025-96F9-7FA3-049E3294FD74}"/>
                </a:ext>
              </a:extLst>
            </p:cNvPr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22;p59">
              <a:extLst>
                <a:ext uri="{FF2B5EF4-FFF2-40B4-BE49-F238E27FC236}">
                  <a16:creationId xmlns:a16="http://schemas.microsoft.com/office/drawing/2014/main" id="{ADF29B49-11B1-6780-6CBC-C33639C7A948}"/>
                </a:ext>
              </a:extLst>
            </p:cNvPr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23;p59">
              <a:extLst>
                <a:ext uri="{FF2B5EF4-FFF2-40B4-BE49-F238E27FC236}">
                  <a16:creationId xmlns:a16="http://schemas.microsoft.com/office/drawing/2014/main" id="{258FDE38-F34D-45AA-4AC5-972FB015531C}"/>
                </a:ext>
              </a:extLst>
            </p:cNvPr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24;p59">
              <a:extLst>
                <a:ext uri="{FF2B5EF4-FFF2-40B4-BE49-F238E27FC236}">
                  <a16:creationId xmlns:a16="http://schemas.microsoft.com/office/drawing/2014/main" id="{7709BD9C-C870-4191-9D0B-CC7CE8A32DE4}"/>
                </a:ext>
              </a:extLst>
            </p:cNvPr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25;p59">
              <a:extLst>
                <a:ext uri="{FF2B5EF4-FFF2-40B4-BE49-F238E27FC236}">
                  <a16:creationId xmlns:a16="http://schemas.microsoft.com/office/drawing/2014/main" id="{17151C22-F0AC-29C4-D8AC-C295C1F07578}"/>
                </a:ext>
              </a:extLst>
            </p:cNvPr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6;p59">
              <a:extLst>
                <a:ext uri="{FF2B5EF4-FFF2-40B4-BE49-F238E27FC236}">
                  <a16:creationId xmlns:a16="http://schemas.microsoft.com/office/drawing/2014/main" id="{76991D07-6463-608A-7B03-5DEA467523B7}"/>
                </a:ext>
              </a:extLst>
            </p:cNvPr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27;p59">
              <a:extLst>
                <a:ext uri="{FF2B5EF4-FFF2-40B4-BE49-F238E27FC236}">
                  <a16:creationId xmlns:a16="http://schemas.microsoft.com/office/drawing/2014/main" id="{50B270D4-D4FF-9FFF-2845-0E1F1865A7F4}"/>
                </a:ext>
              </a:extLst>
            </p:cNvPr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28;p59">
              <a:extLst>
                <a:ext uri="{FF2B5EF4-FFF2-40B4-BE49-F238E27FC236}">
                  <a16:creationId xmlns:a16="http://schemas.microsoft.com/office/drawing/2014/main" id="{D3FD84D3-BEF1-70B0-22E8-A32EC44A806C}"/>
                </a:ext>
              </a:extLst>
            </p:cNvPr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29;p59">
              <a:extLst>
                <a:ext uri="{FF2B5EF4-FFF2-40B4-BE49-F238E27FC236}">
                  <a16:creationId xmlns:a16="http://schemas.microsoft.com/office/drawing/2014/main" id="{297770AB-229B-4AC4-B037-3B7507248769}"/>
                </a:ext>
              </a:extLst>
            </p:cNvPr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30;p59">
              <a:extLst>
                <a:ext uri="{FF2B5EF4-FFF2-40B4-BE49-F238E27FC236}">
                  <a16:creationId xmlns:a16="http://schemas.microsoft.com/office/drawing/2014/main" id="{DF0AB357-EFBD-56C9-D165-D11C4957F487}"/>
                </a:ext>
              </a:extLst>
            </p:cNvPr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31;p59">
              <a:extLst>
                <a:ext uri="{FF2B5EF4-FFF2-40B4-BE49-F238E27FC236}">
                  <a16:creationId xmlns:a16="http://schemas.microsoft.com/office/drawing/2014/main" id="{1EE2C92C-AA98-B1EC-C18D-77D5864F2860}"/>
                </a:ext>
              </a:extLst>
            </p:cNvPr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32;p59">
              <a:extLst>
                <a:ext uri="{FF2B5EF4-FFF2-40B4-BE49-F238E27FC236}">
                  <a16:creationId xmlns:a16="http://schemas.microsoft.com/office/drawing/2014/main" id="{4BCB154D-EA8D-297F-41A2-0615A61E017C}"/>
                </a:ext>
              </a:extLst>
            </p:cNvPr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33;p59">
              <a:extLst>
                <a:ext uri="{FF2B5EF4-FFF2-40B4-BE49-F238E27FC236}">
                  <a16:creationId xmlns:a16="http://schemas.microsoft.com/office/drawing/2014/main" id="{3E99623B-28AB-ED57-6A43-730152D6CE9A}"/>
                </a:ext>
              </a:extLst>
            </p:cNvPr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34;p59">
              <a:extLst>
                <a:ext uri="{FF2B5EF4-FFF2-40B4-BE49-F238E27FC236}">
                  <a16:creationId xmlns:a16="http://schemas.microsoft.com/office/drawing/2014/main" id="{1E9C83B2-81D3-8118-14D0-90A8880DB842}"/>
                </a:ext>
              </a:extLst>
            </p:cNvPr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35;p59">
              <a:extLst>
                <a:ext uri="{FF2B5EF4-FFF2-40B4-BE49-F238E27FC236}">
                  <a16:creationId xmlns:a16="http://schemas.microsoft.com/office/drawing/2014/main" id="{331BECD4-FF20-A172-B059-DC27F6A5453B}"/>
                </a:ext>
              </a:extLst>
            </p:cNvPr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436;p59">
              <a:extLst>
                <a:ext uri="{FF2B5EF4-FFF2-40B4-BE49-F238E27FC236}">
                  <a16:creationId xmlns:a16="http://schemas.microsoft.com/office/drawing/2014/main" id="{78BD7C60-369A-24BA-5A0D-9A371EC7604A}"/>
                </a:ext>
              </a:extLst>
            </p:cNvPr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37;p59">
              <a:extLst>
                <a:ext uri="{FF2B5EF4-FFF2-40B4-BE49-F238E27FC236}">
                  <a16:creationId xmlns:a16="http://schemas.microsoft.com/office/drawing/2014/main" id="{964DC848-2FC2-5AE8-BF98-A79C7EAB8955}"/>
                </a:ext>
              </a:extLst>
            </p:cNvPr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38;p59">
              <a:extLst>
                <a:ext uri="{FF2B5EF4-FFF2-40B4-BE49-F238E27FC236}">
                  <a16:creationId xmlns:a16="http://schemas.microsoft.com/office/drawing/2014/main" id="{7FB272BC-8803-76FD-9CF0-1C997DB89169}"/>
                </a:ext>
              </a:extLst>
            </p:cNvPr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39;p59">
              <a:extLst>
                <a:ext uri="{FF2B5EF4-FFF2-40B4-BE49-F238E27FC236}">
                  <a16:creationId xmlns:a16="http://schemas.microsoft.com/office/drawing/2014/main" id="{5F957DF9-0C6D-8B8D-88D8-4E9DE88CE3B3}"/>
                </a:ext>
              </a:extLst>
            </p:cNvPr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40;p59">
              <a:extLst>
                <a:ext uri="{FF2B5EF4-FFF2-40B4-BE49-F238E27FC236}">
                  <a16:creationId xmlns:a16="http://schemas.microsoft.com/office/drawing/2014/main" id="{94098F21-8925-A2CB-06A4-F67BDFC424E2}"/>
                </a:ext>
              </a:extLst>
            </p:cNvPr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41;p59">
              <a:extLst>
                <a:ext uri="{FF2B5EF4-FFF2-40B4-BE49-F238E27FC236}">
                  <a16:creationId xmlns:a16="http://schemas.microsoft.com/office/drawing/2014/main" id="{B7EB836A-26F3-3A61-B90C-886293037D9B}"/>
                </a:ext>
              </a:extLst>
            </p:cNvPr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42;p59">
              <a:extLst>
                <a:ext uri="{FF2B5EF4-FFF2-40B4-BE49-F238E27FC236}">
                  <a16:creationId xmlns:a16="http://schemas.microsoft.com/office/drawing/2014/main" id="{9E9C2595-A28F-D087-4204-A7DAE784E8AF}"/>
                </a:ext>
              </a:extLst>
            </p:cNvPr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43;p59">
              <a:extLst>
                <a:ext uri="{FF2B5EF4-FFF2-40B4-BE49-F238E27FC236}">
                  <a16:creationId xmlns:a16="http://schemas.microsoft.com/office/drawing/2014/main" id="{247F287B-8DAF-E3C3-0903-C896C886AE0E}"/>
                </a:ext>
              </a:extLst>
            </p:cNvPr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44;p59">
              <a:extLst>
                <a:ext uri="{FF2B5EF4-FFF2-40B4-BE49-F238E27FC236}">
                  <a16:creationId xmlns:a16="http://schemas.microsoft.com/office/drawing/2014/main" id="{AD9590AC-8549-20EC-0F42-E967689CECAA}"/>
                </a:ext>
              </a:extLst>
            </p:cNvPr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45;p59">
              <a:extLst>
                <a:ext uri="{FF2B5EF4-FFF2-40B4-BE49-F238E27FC236}">
                  <a16:creationId xmlns:a16="http://schemas.microsoft.com/office/drawing/2014/main" id="{E848DC54-8042-97B7-5969-0FE0FF29A964}"/>
                </a:ext>
              </a:extLst>
            </p:cNvPr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46;p59">
              <a:extLst>
                <a:ext uri="{FF2B5EF4-FFF2-40B4-BE49-F238E27FC236}">
                  <a16:creationId xmlns:a16="http://schemas.microsoft.com/office/drawing/2014/main" id="{8EFEC0C7-6D85-0022-4D1B-5FB63333B452}"/>
                </a:ext>
              </a:extLst>
            </p:cNvPr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47;p59">
              <a:extLst>
                <a:ext uri="{FF2B5EF4-FFF2-40B4-BE49-F238E27FC236}">
                  <a16:creationId xmlns:a16="http://schemas.microsoft.com/office/drawing/2014/main" id="{E2DB3678-CC5C-BF83-D555-4331602C127B}"/>
                </a:ext>
              </a:extLst>
            </p:cNvPr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1448;p59">
              <a:extLst>
                <a:ext uri="{FF2B5EF4-FFF2-40B4-BE49-F238E27FC236}">
                  <a16:creationId xmlns:a16="http://schemas.microsoft.com/office/drawing/2014/main" id="{C3CBADDC-88EF-07AB-CD9F-98AB69E504E2}"/>
                </a:ext>
              </a:extLst>
            </p:cNvPr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97" name="Google Shape;1449;p59">
                <a:extLst>
                  <a:ext uri="{FF2B5EF4-FFF2-40B4-BE49-F238E27FC236}">
                    <a16:creationId xmlns:a16="http://schemas.microsoft.com/office/drawing/2014/main" id="{88887B11-15F6-7220-D498-BD70F238E56D}"/>
                  </a:ext>
                </a:extLst>
              </p:cNvPr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450;p59">
                <a:extLst>
                  <a:ext uri="{FF2B5EF4-FFF2-40B4-BE49-F238E27FC236}">
                    <a16:creationId xmlns:a16="http://schemas.microsoft.com/office/drawing/2014/main" id="{1258FE54-B3EA-9F9A-54E6-0F9273C133F0}"/>
                  </a:ext>
                </a:extLst>
              </p:cNvPr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" name="Google Shape;1451;p59">
              <a:extLst>
                <a:ext uri="{FF2B5EF4-FFF2-40B4-BE49-F238E27FC236}">
                  <a16:creationId xmlns:a16="http://schemas.microsoft.com/office/drawing/2014/main" id="{393B20CB-E4FE-4D49-70CF-AE17DE643DDF}"/>
                </a:ext>
              </a:extLst>
            </p:cNvPr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1452;p59">
              <a:extLst>
                <a:ext uri="{FF2B5EF4-FFF2-40B4-BE49-F238E27FC236}">
                  <a16:creationId xmlns:a16="http://schemas.microsoft.com/office/drawing/2014/main" id="{18D84091-528B-C2D5-4E61-D2280D67C263}"/>
                </a:ext>
              </a:extLst>
            </p:cNvPr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95" name="Google Shape;1453;p59">
                <a:extLst>
                  <a:ext uri="{FF2B5EF4-FFF2-40B4-BE49-F238E27FC236}">
                    <a16:creationId xmlns:a16="http://schemas.microsoft.com/office/drawing/2014/main" id="{E24313F0-D1E7-D25A-27B6-24E97C13377B}"/>
                  </a:ext>
                </a:extLst>
              </p:cNvPr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96" name="Google Shape;1454;p59">
                <a:extLst>
                  <a:ext uri="{FF2B5EF4-FFF2-40B4-BE49-F238E27FC236}">
                    <a16:creationId xmlns:a16="http://schemas.microsoft.com/office/drawing/2014/main" id="{21318B7A-25AD-28FF-CE25-FDB507431154}"/>
                  </a:ext>
                </a:extLst>
              </p:cNvPr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1455;p59">
              <a:extLst>
                <a:ext uri="{FF2B5EF4-FFF2-40B4-BE49-F238E27FC236}">
                  <a16:creationId xmlns:a16="http://schemas.microsoft.com/office/drawing/2014/main" id="{312C0559-5672-0DBB-AE09-A824C1B111D3}"/>
                </a:ext>
              </a:extLst>
            </p:cNvPr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93" name="Google Shape;1456;p59">
                <a:extLst>
                  <a:ext uri="{FF2B5EF4-FFF2-40B4-BE49-F238E27FC236}">
                    <a16:creationId xmlns:a16="http://schemas.microsoft.com/office/drawing/2014/main" id="{8DDC0181-FAFE-83B4-8800-8350EE30E28B}"/>
                  </a:ext>
                </a:extLst>
              </p:cNvPr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457;p59">
                <a:extLst>
                  <a:ext uri="{FF2B5EF4-FFF2-40B4-BE49-F238E27FC236}">
                    <a16:creationId xmlns:a16="http://schemas.microsoft.com/office/drawing/2014/main" id="{C2B8CD07-2C41-7FD0-2B89-1E66F7EAB07B}"/>
                  </a:ext>
                </a:extLst>
              </p:cNvPr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1458;p59">
              <a:extLst>
                <a:ext uri="{FF2B5EF4-FFF2-40B4-BE49-F238E27FC236}">
                  <a16:creationId xmlns:a16="http://schemas.microsoft.com/office/drawing/2014/main" id="{AF8E9C3D-8D31-0856-B817-61F0C247417C}"/>
                </a:ext>
              </a:extLst>
            </p:cNvPr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59;p59">
              <a:extLst>
                <a:ext uri="{FF2B5EF4-FFF2-40B4-BE49-F238E27FC236}">
                  <a16:creationId xmlns:a16="http://schemas.microsoft.com/office/drawing/2014/main" id="{CFD25BE7-9563-8B86-33E7-D99B3E52FC7F}"/>
                </a:ext>
              </a:extLst>
            </p:cNvPr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60;p59">
              <a:extLst>
                <a:ext uri="{FF2B5EF4-FFF2-40B4-BE49-F238E27FC236}">
                  <a16:creationId xmlns:a16="http://schemas.microsoft.com/office/drawing/2014/main" id="{25A02DBC-0354-9E6E-625F-70EE5559DC62}"/>
                </a:ext>
              </a:extLst>
            </p:cNvPr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61;p59">
              <a:extLst>
                <a:ext uri="{FF2B5EF4-FFF2-40B4-BE49-F238E27FC236}">
                  <a16:creationId xmlns:a16="http://schemas.microsoft.com/office/drawing/2014/main" id="{5BCFBEF3-1DED-18E7-BB3F-E61926DC0779}"/>
                </a:ext>
              </a:extLst>
            </p:cNvPr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62;p59">
              <a:extLst>
                <a:ext uri="{FF2B5EF4-FFF2-40B4-BE49-F238E27FC236}">
                  <a16:creationId xmlns:a16="http://schemas.microsoft.com/office/drawing/2014/main" id="{6E782826-B414-DB85-8040-501AF2C509F8}"/>
                </a:ext>
              </a:extLst>
            </p:cNvPr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63;p59">
              <a:extLst>
                <a:ext uri="{FF2B5EF4-FFF2-40B4-BE49-F238E27FC236}">
                  <a16:creationId xmlns:a16="http://schemas.microsoft.com/office/drawing/2014/main" id="{BAD6134A-6FA4-CB83-46D0-A7BBC9AF002C}"/>
                </a:ext>
              </a:extLst>
            </p:cNvPr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64;p59">
              <a:extLst>
                <a:ext uri="{FF2B5EF4-FFF2-40B4-BE49-F238E27FC236}">
                  <a16:creationId xmlns:a16="http://schemas.microsoft.com/office/drawing/2014/main" id="{1AAAC9BA-A65E-BE8E-5C4C-4E821A4F73F2}"/>
                </a:ext>
              </a:extLst>
            </p:cNvPr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65;p59">
              <a:extLst>
                <a:ext uri="{FF2B5EF4-FFF2-40B4-BE49-F238E27FC236}">
                  <a16:creationId xmlns:a16="http://schemas.microsoft.com/office/drawing/2014/main" id="{163BEB6A-F94D-572A-5E58-EE8E4B6FEBB5}"/>
                </a:ext>
              </a:extLst>
            </p:cNvPr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" name="Google Shape;1466;p59">
              <a:extLst>
                <a:ext uri="{FF2B5EF4-FFF2-40B4-BE49-F238E27FC236}">
                  <a16:creationId xmlns:a16="http://schemas.microsoft.com/office/drawing/2014/main" id="{4B9F2973-887D-2604-AE54-0498638E2314}"/>
                </a:ext>
              </a:extLst>
            </p:cNvPr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89" name="Google Shape;1467;p59">
                <a:extLst>
                  <a:ext uri="{FF2B5EF4-FFF2-40B4-BE49-F238E27FC236}">
                    <a16:creationId xmlns:a16="http://schemas.microsoft.com/office/drawing/2014/main" id="{2FD40EF2-6BA7-DCD1-AE94-09840D0B460A}"/>
                  </a:ext>
                </a:extLst>
              </p:cNvPr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468;p59">
                <a:extLst>
                  <a:ext uri="{FF2B5EF4-FFF2-40B4-BE49-F238E27FC236}">
                    <a16:creationId xmlns:a16="http://schemas.microsoft.com/office/drawing/2014/main" id="{E7285971-DCF5-6801-84AF-B655A795127A}"/>
                  </a:ext>
                </a:extLst>
              </p:cNvPr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469;p59">
                <a:extLst>
                  <a:ext uri="{FF2B5EF4-FFF2-40B4-BE49-F238E27FC236}">
                    <a16:creationId xmlns:a16="http://schemas.microsoft.com/office/drawing/2014/main" id="{A32E32B1-C2F0-4FF0-D2EA-F283F38F87A7}"/>
                  </a:ext>
                </a:extLst>
              </p:cNvPr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470;p59">
                <a:extLst>
                  <a:ext uri="{FF2B5EF4-FFF2-40B4-BE49-F238E27FC236}">
                    <a16:creationId xmlns:a16="http://schemas.microsoft.com/office/drawing/2014/main" id="{C6528B0C-5666-773C-A176-9975718457D0}"/>
                  </a:ext>
                </a:extLst>
              </p:cNvPr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1471;p59">
              <a:extLst>
                <a:ext uri="{FF2B5EF4-FFF2-40B4-BE49-F238E27FC236}">
                  <a16:creationId xmlns:a16="http://schemas.microsoft.com/office/drawing/2014/main" id="{DECB1485-035D-8938-7FB1-90C4C2B20FAC}"/>
                </a:ext>
              </a:extLst>
            </p:cNvPr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72;p59">
              <a:extLst>
                <a:ext uri="{FF2B5EF4-FFF2-40B4-BE49-F238E27FC236}">
                  <a16:creationId xmlns:a16="http://schemas.microsoft.com/office/drawing/2014/main" id="{ED0B41D2-CEEB-1EF7-2DD4-B110FAAE5C20}"/>
                </a:ext>
              </a:extLst>
            </p:cNvPr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73;p59">
              <a:extLst>
                <a:ext uri="{FF2B5EF4-FFF2-40B4-BE49-F238E27FC236}">
                  <a16:creationId xmlns:a16="http://schemas.microsoft.com/office/drawing/2014/main" id="{47A95787-7146-F503-A56F-879F6C136573}"/>
                </a:ext>
              </a:extLst>
            </p:cNvPr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74;p59">
              <a:extLst>
                <a:ext uri="{FF2B5EF4-FFF2-40B4-BE49-F238E27FC236}">
                  <a16:creationId xmlns:a16="http://schemas.microsoft.com/office/drawing/2014/main" id="{C418B4BB-ED56-23A2-E5B3-180C237E92C6}"/>
                </a:ext>
              </a:extLst>
            </p:cNvPr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75;p59">
              <a:extLst>
                <a:ext uri="{FF2B5EF4-FFF2-40B4-BE49-F238E27FC236}">
                  <a16:creationId xmlns:a16="http://schemas.microsoft.com/office/drawing/2014/main" id="{2180CFE0-DDCA-1AEF-FBF2-285FAB2669E9}"/>
                </a:ext>
              </a:extLst>
            </p:cNvPr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76;p59">
              <a:extLst>
                <a:ext uri="{FF2B5EF4-FFF2-40B4-BE49-F238E27FC236}">
                  <a16:creationId xmlns:a16="http://schemas.microsoft.com/office/drawing/2014/main" id="{072AD422-D4F3-E92C-D86C-86613CEDD960}"/>
                </a:ext>
              </a:extLst>
            </p:cNvPr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77;p59">
              <a:extLst>
                <a:ext uri="{FF2B5EF4-FFF2-40B4-BE49-F238E27FC236}">
                  <a16:creationId xmlns:a16="http://schemas.microsoft.com/office/drawing/2014/main" id="{34F945CF-E749-9B7E-8F0C-0D55009CE145}"/>
                </a:ext>
              </a:extLst>
            </p:cNvPr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78;p59">
              <a:extLst>
                <a:ext uri="{FF2B5EF4-FFF2-40B4-BE49-F238E27FC236}">
                  <a16:creationId xmlns:a16="http://schemas.microsoft.com/office/drawing/2014/main" id="{7254D0D4-646D-DDF9-3E7D-F007E7E20855}"/>
                </a:ext>
              </a:extLst>
            </p:cNvPr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" name="Google Shape;1479;p59">
              <a:extLst>
                <a:ext uri="{FF2B5EF4-FFF2-40B4-BE49-F238E27FC236}">
                  <a16:creationId xmlns:a16="http://schemas.microsoft.com/office/drawing/2014/main" id="{A4C38B39-4FDA-C408-EA99-A825F051A0FF}"/>
                </a:ext>
              </a:extLst>
            </p:cNvPr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85" name="Google Shape;1480;p59">
                <a:extLst>
                  <a:ext uri="{FF2B5EF4-FFF2-40B4-BE49-F238E27FC236}">
                    <a16:creationId xmlns:a16="http://schemas.microsoft.com/office/drawing/2014/main" id="{82F34AEE-42A0-12E4-F30A-E6F3545B070B}"/>
                  </a:ext>
                </a:extLst>
              </p:cNvPr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481;p59">
                <a:extLst>
                  <a:ext uri="{FF2B5EF4-FFF2-40B4-BE49-F238E27FC236}">
                    <a16:creationId xmlns:a16="http://schemas.microsoft.com/office/drawing/2014/main" id="{503B4E46-70F2-C5FB-5AD0-C43B97EFA6A1}"/>
                  </a:ext>
                </a:extLst>
              </p:cNvPr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482;p59">
                <a:extLst>
                  <a:ext uri="{FF2B5EF4-FFF2-40B4-BE49-F238E27FC236}">
                    <a16:creationId xmlns:a16="http://schemas.microsoft.com/office/drawing/2014/main" id="{4721285D-36F2-A054-4B15-D5B605DE94DD}"/>
                  </a:ext>
                </a:extLst>
              </p:cNvPr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483;p59">
                <a:extLst>
                  <a:ext uri="{FF2B5EF4-FFF2-40B4-BE49-F238E27FC236}">
                    <a16:creationId xmlns:a16="http://schemas.microsoft.com/office/drawing/2014/main" id="{79BED6E4-91FC-088B-42AC-A2BC0312E981}"/>
                  </a:ext>
                </a:extLst>
              </p:cNvPr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" name="Google Shape;1484;p59">
              <a:extLst>
                <a:ext uri="{FF2B5EF4-FFF2-40B4-BE49-F238E27FC236}">
                  <a16:creationId xmlns:a16="http://schemas.microsoft.com/office/drawing/2014/main" id="{94F35EF1-A93D-73FB-EF4C-DA46EDFD1FE2}"/>
                </a:ext>
              </a:extLst>
            </p:cNvPr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85;p59">
              <a:extLst>
                <a:ext uri="{FF2B5EF4-FFF2-40B4-BE49-F238E27FC236}">
                  <a16:creationId xmlns:a16="http://schemas.microsoft.com/office/drawing/2014/main" id="{BA58130D-9DCE-CDEE-9762-10179B725BC3}"/>
                </a:ext>
              </a:extLst>
            </p:cNvPr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86;p59">
              <a:extLst>
                <a:ext uri="{FF2B5EF4-FFF2-40B4-BE49-F238E27FC236}">
                  <a16:creationId xmlns:a16="http://schemas.microsoft.com/office/drawing/2014/main" id="{A0AF92B5-D0BB-C57B-41E2-509C57A393FD}"/>
                </a:ext>
              </a:extLst>
            </p:cNvPr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87;p59">
              <a:extLst>
                <a:ext uri="{FF2B5EF4-FFF2-40B4-BE49-F238E27FC236}">
                  <a16:creationId xmlns:a16="http://schemas.microsoft.com/office/drawing/2014/main" id="{83BC488C-BD5A-DEFB-14FB-AC40088509F0}"/>
                </a:ext>
              </a:extLst>
            </p:cNvPr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88;p59">
              <a:extLst>
                <a:ext uri="{FF2B5EF4-FFF2-40B4-BE49-F238E27FC236}">
                  <a16:creationId xmlns:a16="http://schemas.microsoft.com/office/drawing/2014/main" id="{6E38D504-0BA5-148F-1EF1-7996DE32A0F0}"/>
                </a:ext>
              </a:extLst>
            </p:cNvPr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89;p59">
              <a:extLst>
                <a:ext uri="{FF2B5EF4-FFF2-40B4-BE49-F238E27FC236}">
                  <a16:creationId xmlns:a16="http://schemas.microsoft.com/office/drawing/2014/main" id="{D40CD256-98C6-357B-F33B-7602698A21C1}"/>
                </a:ext>
              </a:extLst>
            </p:cNvPr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90;p59">
              <a:extLst>
                <a:ext uri="{FF2B5EF4-FFF2-40B4-BE49-F238E27FC236}">
                  <a16:creationId xmlns:a16="http://schemas.microsoft.com/office/drawing/2014/main" id="{BEF4332E-08D3-6CA0-C9FF-C1C3430DEDEB}"/>
                </a:ext>
              </a:extLst>
            </p:cNvPr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91;p59">
              <a:extLst>
                <a:ext uri="{FF2B5EF4-FFF2-40B4-BE49-F238E27FC236}">
                  <a16:creationId xmlns:a16="http://schemas.microsoft.com/office/drawing/2014/main" id="{7B17D40B-2B31-6E86-75C8-6832DC3D604F}"/>
                </a:ext>
              </a:extLst>
            </p:cNvPr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92;p59">
              <a:extLst>
                <a:ext uri="{FF2B5EF4-FFF2-40B4-BE49-F238E27FC236}">
                  <a16:creationId xmlns:a16="http://schemas.microsoft.com/office/drawing/2014/main" id="{8554F8E4-C226-4F55-C835-61CCF6DF91F5}"/>
                </a:ext>
              </a:extLst>
            </p:cNvPr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93;p59">
              <a:extLst>
                <a:ext uri="{FF2B5EF4-FFF2-40B4-BE49-F238E27FC236}">
                  <a16:creationId xmlns:a16="http://schemas.microsoft.com/office/drawing/2014/main" id="{C5104C5E-33B3-7926-E18A-CE1C993C191A}"/>
                </a:ext>
              </a:extLst>
            </p:cNvPr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94;p59">
              <a:extLst>
                <a:ext uri="{FF2B5EF4-FFF2-40B4-BE49-F238E27FC236}">
                  <a16:creationId xmlns:a16="http://schemas.microsoft.com/office/drawing/2014/main" id="{E9934FFC-DC33-B42E-B277-526EE20A3A36}"/>
                </a:ext>
              </a:extLst>
            </p:cNvPr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95;p59">
              <a:extLst>
                <a:ext uri="{FF2B5EF4-FFF2-40B4-BE49-F238E27FC236}">
                  <a16:creationId xmlns:a16="http://schemas.microsoft.com/office/drawing/2014/main" id="{47BEAA6F-8909-37D7-79A9-8953FEA6F89D}"/>
                </a:ext>
              </a:extLst>
            </p:cNvPr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96;p59">
              <a:extLst>
                <a:ext uri="{FF2B5EF4-FFF2-40B4-BE49-F238E27FC236}">
                  <a16:creationId xmlns:a16="http://schemas.microsoft.com/office/drawing/2014/main" id="{AB36732A-AE75-A2EA-FBF5-AB203DEA07A1}"/>
                </a:ext>
              </a:extLst>
            </p:cNvPr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97;p59">
              <a:extLst>
                <a:ext uri="{FF2B5EF4-FFF2-40B4-BE49-F238E27FC236}">
                  <a16:creationId xmlns:a16="http://schemas.microsoft.com/office/drawing/2014/main" id="{13C223D4-8204-16A9-3588-E64EF617CF12}"/>
                </a:ext>
              </a:extLst>
            </p:cNvPr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98;p59">
              <a:extLst>
                <a:ext uri="{FF2B5EF4-FFF2-40B4-BE49-F238E27FC236}">
                  <a16:creationId xmlns:a16="http://schemas.microsoft.com/office/drawing/2014/main" id="{B747E6BB-D7D0-51D3-0E71-CAB62011DC35}"/>
                </a:ext>
              </a:extLst>
            </p:cNvPr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99;p59">
              <a:extLst>
                <a:ext uri="{FF2B5EF4-FFF2-40B4-BE49-F238E27FC236}">
                  <a16:creationId xmlns:a16="http://schemas.microsoft.com/office/drawing/2014/main" id="{466E77BE-47B3-310D-5280-AFC9061497D0}"/>
                </a:ext>
              </a:extLst>
            </p:cNvPr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00;p59">
              <a:extLst>
                <a:ext uri="{FF2B5EF4-FFF2-40B4-BE49-F238E27FC236}">
                  <a16:creationId xmlns:a16="http://schemas.microsoft.com/office/drawing/2014/main" id="{311BC23F-AC29-47E0-54AC-C47602444B18}"/>
                </a:ext>
              </a:extLst>
            </p:cNvPr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2" name="Google Shape;1501;p59">
              <a:extLst>
                <a:ext uri="{FF2B5EF4-FFF2-40B4-BE49-F238E27FC236}">
                  <a16:creationId xmlns:a16="http://schemas.microsoft.com/office/drawing/2014/main" id="{9296FC03-EC27-18DF-2A8D-F3F8BDBED013}"/>
                </a:ext>
              </a:extLst>
            </p:cNvPr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02;p59">
              <a:extLst>
                <a:ext uri="{FF2B5EF4-FFF2-40B4-BE49-F238E27FC236}">
                  <a16:creationId xmlns:a16="http://schemas.microsoft.com/office/drawing/2014/main" id="{A4AC60D1-4E2F-A803-12D7-41F68FEED89F}"/>
                </a:ext>
              </a:extLst>
            </p:cNvPr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03;p59">
              <a:extLst>
                <a:ext uri="{FF2B5EF4-FFF2-40B4-BE49-F238E27FC236}">
                  <a16:creationId xmlns:a16="http://schemas.microsoft.com/office/drawing/2014/main" id="{D442EDB9-F88B-8951-0200-9577482D6133}"/>
                </a:ext>
              </a:extLst>
            </p:cNvPr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04;p59">
              <a:extLst>
                <a:ext uri="{FF2B5EF4-FFF2-40B4-BE49-F238E27FC236}">
                  <a16:creationId xmlns:a16="http://schemas.microsoft.com/office/drawing/2014/main" id="{138E2198-8355-22C6-2140-B018A317BE60}"/>
                </a:ext>
              </a:extLst>
            </p:cNvPr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05;p59">
              <a:extLst>
                <a:ext uri="{FF2B5EF4-FFF2-40B4-BE49-F238E27FC236}">
                  <a16:creationId xmlns:a16="http://schemas.microsoft.com/office/drawing/2014/main" id="{42A12969-AF1B-D47D-7D08-834E283D21B3}"/>
                </a:ext>
              </a:extLst>
            </p:cNvPr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06;p59">
              <a:extLst>
                <a:ext uri="{FF2B5EF4-FFF2-40B4-BE49-F238E27FC236}">
                  <a16:creationId xmlns:a16="http://schemas.microsoft.com/office/drawing/2014/main" id="{8A1E2399-354C-94B8-630B-6158E8CD96CC}"/>
                </a:ext>
              </a:extLst>
            </p:cNvPr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07;p59">
              <a:extLst>
                <a:ext uri="{FF2B5EF4-FFF2-40B4-BE49-F238E27FC236}">
                  <a16:creationId xmlns:a16="http://schemas.microsoft.com/office/drawing/2014/main" id="{E154C497-8EF7-9BD5-082A-FDF178C30E16}"/>
                </a:ext>
              </a:extLst>
            </p:cNvPr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08;p59">
              <a:extLst>
                <a:ext uri="{FF2B5EF4-FFF2-40B4-BE49-F238E27FC236}">
                  <a16:creationId xmlns:a16="http://schemas.microsoft.com/office/drawing/2014/main" id="{4F9D0809-7432-52AA-6ABD-54983F65279F}"/>
                </a:ext>
              </a:extLst>
            </p:cNvPr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09;p59">
              <a:extLst>
                <a:ext uri="{FF2B5EF4-FFF2-40B4-BE49-F238E27FC236}">
                  <a16:creationId xmlns:a16="http://schemas.microsoft.com/office/drawing/2014/main" id="{2065F1D3-08D8-73BA-AFA2-267BDB859480}"/>
                </a:ext>
              </a:extLst>
            </p:cNvPr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10;p59">
              <a:extLst>
                <a:ext uri="{FF2B5EF4-FFF2-40B4-BE49-F238E27FC236}">
                  <a16:creationId xmlns:a16="http://schemas.microsoft.com/office/drawing/2014/main" id="{AF93F5C0-CD06-1E45-E065-D97BE46FE21D}"/>
                </a:ext>
              </a:extLst>
            </p:cNvPr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11;p59">
              <a:extLst>
                <a:ext uri="{FF2B5EF4-FFF2-40B4-BE49-F238E27FC236}">
                  <a16:creationId xmlns:a16="http://schemas.microsoft.com/office/drawing/2014/main" id="{B8ABBD68-E91D-0701-7D99-74FCE1B2B180}"/>
                </a:ext>
              </a:extLst>
            </p:cNvPr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12;p59">
              <a:extLst>
                <a:ext uri="{FF2B5EF4-FFF2-40B4-BE49-F238E27FC236}">
                  <a16:creationId xmlns:a16="http://schemas.microsoft.com/office/drawing/2014/main" id="{B9B39F87-A409-0512-FCD1-C164E509A528}"/>
                </a:ext>
              </a:extLst>
            </p:cNvPr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4" name="Google Shape;1513;p59">
              <a:extLst>
                <a:ext uri="{FF2B5EF4-FFF2-40B4-BE49-F238E27FC236}">
                  <a16:creationId xmlns:a16="http://schemas.microsoft.com/office/drawing/2014/main" id="{3670C298-44E9-2FDA-88AE-F355A3EA309C}"/>
                </a:ext>
              </a:extLst>
            </p:cNvPr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14;p59">
              <a:extLst>
                <a:ext uri="{FF2B5EF4-FFF2-40B4-BE49-F238E27FC236}">
                  <a16:creationId xmlns:a16="http://schemas.microsoft.com/office/drawing/2014/main" id="{774F9C96-7F43-F7F6-D3FA-EBD139A0C608}"/>
                </a:ext>
              </a:extLst>
            </p:cNvPr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15;p59">
              <a:extLst>
                <a:ext uri="{FF2B5EF4-FFF2-40B4-BE49-F238E27FC236}">
                  <a16:creationId xmlns:a16="http://schemas.microsoft.com/office/drawing/2014/main" id="{5FE3821F-DD92-FAC3-472F-A1375A2DF31B}"/>
                </a:ext>
              </a:extLst>
            </p:cNvPr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16;p59">
              <a:extLst>
                <a:ext uri="{FF2B5EF4-FFF2-40B4-BE49-F238E27FC236}">
                  <a16:creationId xmlns:a16="http://schemas.microsoft.com/office/drawing/2014/main" id="{2FFC108E-6E28-70CC-EA22-9C863DA8C45A}"/>
                </a:ext>
              </a:extLst>
            </p:cNvPr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17;p59">
              <a:extLst>
                <a:ext uri="{FF2B5EF4-FFF2-40B4-BE49-F238E27FC236}">
                  <a16:creationId xmlns:a16="http://schemas.microsoft.com/office/drawing/2014/main" id="{889A89E0-DF65-EAD5-E65F-89F99A321BA0}"/>
                </a:ext>
              </a:extLst>
            </p:cNvPr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18;p59">
              <a:extLst>
                <a:ext uri="{FF2B5EF4-FFF2-40B4-BE49-F238E27FC236}">
                  <a16:creationId xmlns:a16="http://schemas.microsoft.com/office/drawing/2014/main" id="{73DCB287-E8D2-42B3-9642-4081FDBBAC97}"/>
                </a:ext>
              </a:extLst>
            </p:cNvPr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19;p59">
              <a:extLst>
                <a:ext uri="{FF2B5EF4-FFF2-40B4-BE49-F238E27FC236}">
                  <a16:creationId xmlns:a16="http://schemas.microsoft.com/office/drawing/2014/main" id="{7BC41F39-47DA-C23E-1061-27B2D9D34651}"/>
                </a:ext>
              </a:extLst>
            </p:cNvPr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20;p59">
              <a:extLst>
                <a:ext uri="{FF2B5EF4-FFF2-40B4-BE49-F238E27FC236}">
                  <a16:creationId xmlns:a16="http://schemas.microsoft.com/office/drawing/2014/main" id="{D6ED0220-4394-0F92-163C-3F715CB599BB}"/>
                </a:ext>
              </a:extLst>
            </p:cNvPr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21;p59">
              <a:extLst>
                <a:ext uri="{FF2B5EF4-FFF2-40B4-BE49-F238E27FC236}">
                  <a16:creationId xmlns:a16="http://schemas.microsoft.com/office/drawing/2014/main" id="{2B2A5EA5-ABF1-DB72-2290-74439E9AFBAB}"/>
                </a:ext>
              </a:extLst>
            </p:cNvPr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22;p59">
              <a:extLst>
                <a:ext uri="{FF2B5EF4-FFF2-40B4-BE49-F238E27FC236}">
                  <a16:creationId xmlns:a16="http://schemas.microsoft.com/office/drawing/2014/main" id="{72C46D89-7A8F-3C60-D2A6-335DE12C63AA}"/>
                </a:ext>
              </a:extLst>
            </p:cNvPr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23;p59">
              <a:extLst>
                <a:ext uri="{FF2B5EF4-FFF2-40B4-BE49-F238E27FC236}">
                  <a16:creationId xmlns:a16="http://schemas.microsoft.com/office/drawing/2014/main" id="{CF60D2F5-A010-B56D-6653-ED270A9B7433}"/>
                </a:ext>
              </a:extLst>
            </p:cNvPr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24;p59">
              <a:extLst>
                <a:ext uri="{FF2B5EF4-FFF2-40B4-BE49-F238E27FC236}">
                  <a16:creationId xmlns:a16="http://schemas.microsoft.com/office/drawing/2014/main" id="{3C8F1081-1E6F-537F-D74A-97C5CAF11BBA}"/>
                </a:ext>
              </a:extLst>
            </p:cNvPr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25;p59">
              <a:extLst>
                <a:ext uri="{FF2B5EF4-FFF2-40B4-BE49-F238E27FC236}">
                  <a16:creationId xmlns:a16="http://schemas.microsoft.com/office/drawing/2014/main" id="{326B79AE-DE6A-910D-5F42-39F2E7B48438}"/>
                </a:ext>
              </a:extLst>
            </p:cNvPr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" name="Google Shape;1526;p59">
              <a:extLst>
                <a:ext uri="{FF2B5EF4-FFF2-40B4-BE49-F238E27FC236}">
                  <a16:creationId xmlns:a16="http://schemas.microsoft.com/office/drawing/2014/main" id="{2F1C9AFD-1551-20B8-878E-037DB29F74CA}"/>
                </a:ext>
              </a:extLst>
            </p:cNvPr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83" name="Google Shape;1527;p59">
                <a:extLst>
                  <a:ext uri="{FF2B5EF4-FFF2-40B4-BE49-F238E27FC236}">
                    <a16:creationId xmlns:a16="http://schemas.microsoft.com/office/drawing/2014/main" id="{954DFA64-9567-2B7F-B918-A2460D12FCF6}"/>
                  </a:ext>
                </a:extLst>
              </p:cNvPr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528;p59">
                <a:extLst>
                  <a:ext uri="{FF2B5EF4-FFF2-40B4-BE49-F238E27FC236}">
                    <a16:creationId xmlns:a16="http://schemas.microsoft.com/office/drawing/2014/main" id="{FDDAFA51-3A74-DCE6-CDAC-0B943BC01169}"/>
                  </a:ext>
                </a:extLst>
              </p:cNvPr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" name="Google Shape;1529;p59">
              <a:extLst>
                <a:ext uri="{FF2B5EF4-FFF2-40B4-BE49-F238E27FC236}">
                  <a16:creationId xmlns:a16="http://schemas.microsoft.com/office/drawing/2014/main" id="{D256C5B5-4D8A-974F-6E6D-586009BF85AD}"/>
                </a:ext>
              </a:extLst>
            </p:cNvPr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530;p59">
              <a:extLst>
                <a:ext uri="{FF2B5EF4-FFF2-40B4-BE49-F238E27FC236}">
                  <a16:creationId xmlns:a16="http://schemas.microsoft.com/office/drawing/2014/main" id="{977B88C4-6903-95EB-F4C7-88F6BEE66F4B}"/>
                </a:ext>
              </a:extLst>
            </p:cNvPr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31;p59">
              <a:extLst>
                <a:ext uri="{FF2B5EF4-FFF2-40B4-BE49-F238E27FC236}">
                  <a16:creationId xmlns:a16="http://schemas.microsoft.com/office/drawing/2014/main" id="{0271D255-764A-CC5D-AA28-C307CAB9D38B}"/>
                </a:ext>
              </a:extLst>
            </p:cNvPr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32;p59">
              <a:extLst>
                <a:ext uri="{FF2B5EF4-FFF2-40B4-BE49-F238E27FC236}">
                  <a16:creationId xmlns:a16="http://schemas.microsoft.com/office/drawing/2014/main" id="{99DE5337-BFD7-827D-B4F4-2006236ED883}"/>
                </a:ext>
              </a:extLst>
            </p:cNvPr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33;p59">
              <a:extLst>
                <a:ext uri="{FF2B5EF4-FFF2-40B4-BE49-F238E27FC236}">
                  <a16:creationId xmlns:a16="http://schemas.microsoft.com/office/drawing/2014/main" id="{74B3C206-D8A8-D14C-481D-A259B8B50929}"/>
                </a:ext>
              </a:extLst>
            </p:cNvPr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4;p59">
              <a:extLst>
                <a:ext uri="{FF2B5EF4-FFF2-40B4-BE49-F238E27FC236}">
                  <a16:creationId xmlns:a16="http://schemas.microsoft.com/office/drawing/2014/main" id="{65E095D0-6A1D-0406-8809-8294E955F854}"/>
                </a:ext>
              </a:extLst>
            </p:cNvPr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35;p59">
              <a:extLst>
                <a:ext uri="{FF2B5EF4-FFF2-40B4-BE49-F238E27FC236}">
                  <a16:creationId xmlns:a16="http://schemas.microsoft.com/office/drawing/2014/main" id="{99378FDC-4BDB-1514-D8C8-24DC348F07C9}"/>
                </a:ext>
              </a:extLst>
            </p:cNvPr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36;p59">
              <a:extLst>
                <a:ext uri="{FF2B5EF4-FFF2-40B4-BE49-F238E27FC236}">
                  <a16:creationId xmlns:a16="http://schemas.microsoft.com/office/drawing/2014/main" id="{9A2F5E64-005B-D5EE-BE7A-4EA5A3B39936}"/>
                </a:ext>
              </a:extLst>
            </p:cNvPr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37;p59">
              <a:extLst>
                <a:ext uri="{FF2B5EF4-FFF2-40B4-BE49-F238E27FC236}">
                  <a16:creationId xmlns:a16="http://schemas.microsoft.com/office/drawing/2014/main" id="{185FB1B6-C67E-0CD8-3387-5FB153ADEABC}"/>
                </a:ext>
              </a:extLst>
            </p:cNvPr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57" name="Google Shape;1538;p59">
              <a:extLst>
                <a:ext uri="{FF2B5EF4-FFF2-40B4-BE49-F238E27FC236}">
                  <a16:creationId xmlns:a16="http://schemas.microsoft.com/office/drawing/2014/main" id="{881E6377-59B6-EDC0-9A84-8AD5D6AF75DF}"/>
                </a:ext>
              </a:extLst>
            </p:cNvPr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39;p59">
              <a:extLst>
                <a:ext uri="{FF2B5EF4-FFF2-40B4-BE49-F238E27FC236}">
                  <a16:creationId xmlns:a16="http://schemas.microsoft.com/office/drawing/2014/main" id="{1E614056-002F-AFE0-0434-25F849398C3D}"/>
                </a:ext>
              </a:extLst>
            </p:cNvPr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40;p59">
              <a:extLst>
                <a:ext uri="{FF2B5EF4-FFF2-40B4-BE49-F238E27FC236}">
                  <a16:creationId xmlns:a16="http://schemas.microsoft.com/office/drawing/2014/main" id="{B1547D6A-1A17-1AD8-DCC9-13F802992A88}"/>
                </a:ext>
              </a:extLst>
            </p:cNvPr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541;p59">
              <a:extLst>
                <a:ext uri="{FF2B5EF4-FFF2-40B4-BE49-F238E27FC236}">
                  <a16:creationId xmlns:a16="http://schemas.microsoft.com/office/drawing/2014/main" id="{FEB89585-AB09-6F4C-71F1-25089761B961}"/>
                </a:ext>
              </a:extLst>
            </p:cNvPr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542;p59">
              <a:extLst>
                <a:ext uri="{FF2B5EF4-FFF2-40B4-BE49-F238E27FC236}">
                  <a16:creationId xmlns:a16="http://schemas.microsoft.com/office/drawing/2014/main" id="{4669FCFB-42B8-4C0A-A3EB-C3FFA9B84330}"/>
                </a:ext>
              </a:extLst>
            </p:cNvPr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543;p59">
              <a:extLst>
                <a:ext uri="{FF2B5EF4-FFF2-40B4-BE49-F238E27FC236}">
                  <a16:creationId xmlns:a16="http://schemas.microsoft.com/office/drawing/2014/main" id="{119DF5F1-B26C-4AEF-534C-8284207F1994}"/>
                </a:ext>
              </a:extLst>
            </p:cNvPr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544;p59">
              <a:extLst>
                <a:ext uri="{FF2B5EF4-FFF2-40B4-BE49-F238E27FC236}">
                  <a16:creationId xmlns:a16="http://schemas.microsoft.com/office/drawing/2014/main" id="{474FD813-EA36-4012-9A50-9803FA7BB3A5}"/>
                </a:ext>
              </a:extLst>
            </p:cNvPr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545;p59">
              <a:extLst>
                <a:ext uri="{FF2B5EF4-FFF2-40B4-BE49-F238E27FC236}">
                  <a16:creationId xmlns:a16="http://schemas.microsoft.com/office/drawing/2014/main" id="{E6901CA7-D9F2-2714-947C-016A7BB8D158}"/>
                </a:ext>
              </a:extLst>
            </p:cNvPr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546;p59">
              <a:extLst>
                <a:ext uri="{FF2B5EF4-FFF2-40B4-BE49-F238E27FC236}">
                  <a16:creationId xmlns:a16="http://schemas.microsoft.com/office/drawing/2014/main" id="{2CC27B5A-83DF-4C98-D38E-BB8EA69C7FB6}"/>
                </a:ext>
              </a:extLst>
            </p:cNvPr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547;p59">
              <a:extLst>
                <a:ext uri="{FF2B5EF4-FFF2-40B4-BE49-F238E27FC236}">
                  <a16:creationId xmlns:a16="http://schemas.microsoft.com/office/drawing/2014/main" id="{50D5CFEC-93D9-2BCF-5600-4C7C466E1ABB}"/>
                </a:ext>
              </a:extLst>
            </p:cNvPr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67" name="Google Shape;1548;p59">
              <a:extLst>
                <a:ext uri="{FF2B5EF4-FFF2-40B4-BE49-F238E27FC236}">
                  <a16:creationId xmlns:a16="http://schemas.microsoft.com/office/drawing/2014/main" id="{B37A9A65-C81C-AB5A-2FF9-9A7B2A3C3378}"/>
                </a:ext>
              </a:extLst>
            </p:cNvPr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549;p59">
              <a:extLst>
                <a:ext uri="{FF2B5EF4-FFF2-40B4-BE49-F238E27FC236}">
                  <a16:creationId xmlns:a16="http://schemas.microsoft.com/office/drawing/2014/main" id="{CF1A6C1A-1888-0CC9-E062-AEB897409470}"/>
                </a:ext>
              </a:extLst>
            </p:cNvPr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550;p59">
              <a:extLst>
                <a:ext uri="{FF2B5EF4-FFF2-40B4-BE49-F238E27FC236}">
                  <a16:creationId xmlns:a16="http://schemas.microsoft.com/office/drawing/2014/main" id="{76A7A02A-1ED2-B8D8-5506-7FDE27C09536}"/>
                </a:ext>
              </a:extLst>
            </p:cNvPr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551;p59">
              <a:extLst>
                <a:ext uri="{FF2B5EF4-FFF2-40B4-BE49-F238E27FC236}">
                  <a16:creationId xmlns:a16="http://schemas.microsoft.com/office/drawing/2014/main" id="{6A571EA2-0023-F405-7A31-23569DCC366D}"/>
                </a:ext>
              </a:extLst>
            </p:cNvPr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552;p59">
              <a:extLst>
                <a:ext uri="{FF2B5EF4-FFF2-40B4-BE49-F238E27FC236}">
                  <a16:creationId xmlns:a16="http://schemas.microsoft.com/office/drawing/2014/main" id="{8092DB60-AA52-4BC9-1EC4-87F12C00BE5E}"/>
                </a:ext>
              </a:extLst>
            </p:cNvPr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553;p59">
              <a:extLst>
                <a:ext uri="{FF2B5EF4-FFF2-40B4-BE49-F238E27FC236}">
                  <a16:creationId xmlns:a16="http://schemas.microsoft.com/office/drawing/2014/main" id="{8B9D624D-D031-5505-2840-64259A501D2D}"/>
                </a:ext>
              </a:extLst>
            </p:cNvPr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73" name="Google Shape;1554;p59">
              <a:extLst>
                <a:ext uri="{FF2B5EF4-FFF2-40B4-BE49-F238E27FC236}">
                  <a16:creationId xmlns:a16="http://schemas.microsoft.com/office/drawing/2014/main" id="{EDD86C71-96D1-EBB9-2A9E-7409E902420B}"/>
                </a:ext>
              </a:extLst>
            </p:cNvPr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555;p59">
              <a:extLst>
                <a:ext uri="{FF2B5EF4-FFF2-40B4-BE49-F238E27FC236}">
                  <a16:creationId xmlns:a16="http://schemas.microsoft.com/office/drawing/2014/main" id="{F1595EED-2836-A94F-90F1-B33A963C97DF}"/>
                </a:ext>
              </a:extLst>
            </p:cNvPr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556;p59">
              <a:extLst>
                <a:ext uri="{FF2B5EF4-FFF2-40B4-BE49-F238E27FC236}">
                  <a16:creationId xmlns:a16="http://schemas.microsoft.com/office/drawing/2014/main" id="{26B4ED74-30CA-036D-D6DE-5ED089C1DFF7}"/>
                </a:ext>
              </a:extLst>
            </p:cNvPr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557;p59">
              <a:extLst>
                <a:ext uri="{FF2B5EF4-FFF2-40B4-BE49-F238E27FC236}">
                  <a16:creationId xmlns:a16="http://schemas.microsoft.com/office/drawing/2014/main" id="{E337E158-189B-5E35-37B3-A765D0AC9988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558;p59">
              <a:extLst>
                <a:ext uri="{FF2B5EF4-FFF2-40B4-BE49-F238E27FC236}">
                  <a16:creationId xmlns:a16="http://schemas.microsoft.com/office/drawing/2014/main" id="{0A3182BC-4554-4CA0-A83C-98AA1A2E7BF3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559;p59">
              <a:extLst>
                <a:ext uri="{FF2B5EF4-FFF2-40B4-BE49-F238E27FC236}">
                  <a16:creationId xmlns:a16="http://schemas.microsoft.com/office/drawing/2014/main" id="{02720BAB-0778-5B2D-8834-9070E5C23665}"/>
                </a:ext>
              </a:extLst>
            </p:cNvPr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560;p59">
              <a:extLst>
                <a:ext uri="{FF2B5EF4-FFF2-40B4-BE49-F238E27FC236}">
                  <a16:creationId xmlns:a16="http://schemas.microsoft.com/office/drawing/2014/main" id="{919E610F-10EC-B5D7-CAA9-EE6E0D4C96E9}"/>
                </a:ext>
              </a:extLst>
            </p:cNvPr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561;p59">
              <a:extLst>
                <a:ext uri="{FF2B5EF4-FFF2-40B4-BE49-F238E27FC236}">
                  <a16:creationId xmlns:a16="http://schemas.microsoft.com/office/drawing/2014/main" id="{37C5D47D-8BB3-5726-0F13-E1025FF29823}"/>
                </a:ext>
              </a:extLst>
            </p:cNvPr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562;p59">
              <a:extLst>
                <a:ext uri="{FF2B5EF4-FFF2-40B4-BE49-F238E27FC236}">
                  <a16:creationId xmlns:a16="http://schemas.microsoft.com/office/drawing/2014/main" id="{943B53EB-25E9-B01C-ADAC-739B66297A93}"/>
                </a:ext>
              </a:extLst>
            </p:cNvPr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563;p59">
              <a:extLst>
                <a:ext uri="{FF2B5EF4-FFF2-40B4-BE49-F238E27FC236}">
                  <a16:creationId xmlns:a16="http://schemas.microsoft.com/office/drawing/2014/main" id="{6DF1125F-C5CA-8606-B412-2664D5433BFD}"/>
                </a:ext>
              </a:extLst>
            </p:cNvPr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1300;p58">
            <a:extLst>
              <a:ext uri="{FF2B5EF4-FFF2-40B4-BE49-F238E27FC236}">
                <a16:creationId xmlns:a16="http://schemas.microsoft.com/office/drawing/2014/main" id="{301CE38A-D580-3760-6E06-5DCC32E4CA71}"/>
              </a:ext>
            </a:extLst>
          </p:cNvPr>
          <p:cNvSpPr/>
          <p:nvPr/>
        </p:nvSpPr>
        <p:spPr>
          <a:xfrm rot="17015449">
            <a:off x="1774615" y="2493352"/>
            <a:ext cx="656901" cy="1564345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5517;p64">
            <a:extLst>
              <a:ext uri="{FF2B5EF4-FFF2-40B4-BE49-F238E27FC236}">
                <a16:creationId xmlns:a16="http://schemas.microsoft.com/office/drawing/2014/main" id="{34C4ADD5-B62E-23C6-6C26-96A8BCDEDAD4}"/>
              </a:ext>
            </a:extLst>
          </p:cNvPr>
          <p:cNvGrpSpPr/>
          <p:nvPr/>
        </p:nvGrpSpPr>
        <p:grpSpPr>
          <a:xfrm rot="16200000">
            <a:off x="1304846" y="2510247"/>
            <a:ext cx="356957" cy="241524"/>
            <a:chOff x="2970874" y="2329763"/>
            <a:chExt cx="403651" cy="305996"/>
          </a:xfrm>
        </p:grpSpPr>
        <p:sp>
          <p:nvSpPr>
            <p:cNvPr id="273" name="Google Shape;5518;p64">
              <a:extLst>
                <a:ext uri="{FF2B5EF4-FFF2-40B4-BE49-F238E27FC236}">
                  <a16:creationId xmlns:a16="http://schemas.microsoft.com/office/drawing/2014/main" id="{C1406A48-D3ED-6B37-F0F9-4A98712BD19C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19;p64">
              <a:extLst>
                <a:ext uri="{FF2B5EF4-FFF2-40B4-BE49-F238E27FC236}">
                  <a16:creationId xmlns:a16="http://schemas.microsoft.com/office/drawing/2014/main" id="{B1DBD187-D0C6-5080-B18E-F85F377F7A36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20;p64">
              <a:extLst>
                <a:ext uri="{FF2B5EF4-FFF2-40B4-BE49-F238E27FC236}">
                  <a16:creationId xmlns:a16="http://schemas.microsoft.com/office/drawing/2014/main" id="{93D8E1C8-E408-7EF0-31A5-256D3D12F52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21;p64">
              <a:extLst>
                <a:ext uri="{FF2B5EF4-FFF2-40B4-BE49-F238E27FC236}">
                  <a16:creationId xmlns:a16="http://schemas.microsoft.com/office/drawing/2014/main" id="{AB297B6B-B20B-F696-5ED1-365F7FC73307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22;p64">
              <a:extLst>
                <a:ext uri="{FF2B5EF4-FFF2-40B4-BE49-F238E27FC236}">
                  <a16:creationId xmlns:a16="http://schemas.microsoft.com/office/drawing/2014/main" id="{E0B8D990-A132-6DCA-9DB3-5D0CDB422F24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23;p64">
              <a:extLst>
                <a:ext uri="{FF2B5EF4-FFF2-40B4-BE49-F238E27FC236}">
                  <a16:creationId xmlns:a16="http://schemas.microsoft.com/office/drawing/2014/main" id="{D6603084-5567-B32E-9A51-0C493481DBAD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24;p64">
              <a:extLst>
                <a:ext uri="{FF2B5EF4-FFF2-40B4-BE49-F238E27FC236}">
                  <a16:creationId xmlns:a16="http://schemas.microsoft.com/office/drawing/2014/main" id="{D17D5B09-4F89-D273-D1A9-5EDA363F138B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25;p64">
              <a:extLst>
                <a:ext uri="{FF2B5EF4-FFF2-40B4-BE49-F238E27FC236}">
                  <a16:creationId xmlns:a16="http://schemas.microsoft.com/office/drawing/2014/main" id="{CB62F205-BF80-5F6E-1F9A-72AA6FCA2DBB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526;p64">
              <a:extLst>
                <a:ext uri="{FF2B5EF4-FFF2-40B4-BE49-F238E27FC236}">
                  <a16:creationId xmlns:a16="http://schemas.microsoft.com/office/drawing/2014/main" id="{9DA3A313-C14E-7EE5-12E8-AE2817069D27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olo 2">
            <a:extLst>
              <a:ext uri="{FF2B5EF4-FFF2-40B4-BE49-F238E27FC236}">
                <a16:creationId xmlns:a16="http://schemas.microsoft.com/office/drawing/2014/main" id="{CEFEC41A-DAD8-25F8-88EC-F33D7B2DD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Server di Controllo</a:t>
            </a:r>
          </a:p>
        </p:txBody>
      </p:sp>
      <p:sp>
        <p:nvSpPr>
          <p:cNvPr id="262" name="Google Shape;1299;p58">
            <a:extLst>
              <a:ext uri="{FF2B5EF4-FFF2-40B4-BE49-F238E27FC236}">
                <a16:creationId xmlns:a16="http://schemas.microsoft.com/office/drawing/2014/main" id="{7C87215F-D265-C635-1B71-473477544D20}"/>
              </a:ext>
            </a:extLst>
          </p:cNvPr>
          <p:cNvSpPr/>
          <p:nvPr/>
        </p:nvSpPr>
        <p:spPr>
          <a:xfrm rot="5148362">
            <a:off x="3191725" y="1718730"/>
            <a:ext cx="588870" cy="1392478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1300;p58">
            <a:extLst>
              <a:ext uri="{FF2B5EF4-FFF2-40B4-BE49-F238E27FC236}">
                <a16:creationId xmlns:a16="http://schemas.microsoft.com/office/drawing/2014/main" id="{D6D438F3-3812-2710-AD4B-A55E02F8B382}"/>
              </a:ext>
            </a:extLst>
          </p:cNvPr>
          <p:cNvSpPr/>
          <p:nvPr/>
        </p:nvSpPr>
        <p:spPr>
          <a:xfrm rot="284466" flipH="1" flipV="1">
            <a:off x="3108694" y="2847412"/>
            <a:ext cx="856874" cy="1008731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5499;p64">
            <a:extLst>
              <a:ext uri="{FF2B5EF4-FFF2-40B4-BE49-F238E27FC236}">
                <a16:creationId xmlns:a16="http://schemas.microsoft.com/office/drawing/2014/main" id="{4519A372-E34C-5254-D67B-9531C87CE781}"/>
              </a:ext>
            </a:extLst>
          </p:cNvPr>
          <p:cNvGrpSpPr/>
          <p:nvPr/>
        </p:nvGrpSpPr>
        <p:grpSpPr>
          <a:xfrm>
            <a:off x="1322748" y="2638015"/>
            <a:ext cx="305536" cy="312347"/>
            <a:chOff x="1989911" y="2306065"/>
            <a:chExt cx="387099" cy="353207"/>
          </a:xfrm>
        </p:grpSpPr>
        <p:sp>
          <p:nvSpPr>
            <p:cNvPr id="265" name="Google Shape;5500;p64">
              <a:extLst>
                <a:ext uri="{FF2B5EF4-FFF2-40B4-BE49-F238E27FC236}">
                  <a16:creationId xmlns:a16="http://schemas.microsoft.com/office/drawing/2014/main" id="{4A3B7562-8F0E-B465-2F81-3A4BF24CA5BD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501;p64">
              <a:extLst>
                <a:ext uri="{FF2B5EF4-FFF2-40B4-BE49-F238E27FC236}">
                  <a16:creationId xmlns:a16="http://schemas.microsoft.com/office/drawing/2014/main" id="{A649F7BE-96F2-981F-C8AC-DDD72F9E1985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502;p64">
              <a:extLst>
                <a:ext uri="{FF2B5EF4-FFF2-40B4-BE49-F238E27FC236}">
                  <a16:creationId xmlns:a16="http://schemas.microsoft.com/office/drawing/2014/main" id="{8139EA6D-0F36-8595-E13E-2847FFCEFE52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503;p64">
              <a:extLst>
                <a:ext uri="{FF2B5EF4-FFF2-40B4-BE49-F238E27FC236}">
                  <a16:creationId xmlns:a16="http://schemas.microsoft.com/office/drawing/2014/main" id="{E7F2B432-2BD1-A080-067D-0C9080D14B20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504;p64">
              <a:extLst>
                <a:ext uri="{FF2B5EF4-FFF2-40B4-BE49-F238E27FC236}">
                  <a16:creationId xmlns:a16="http://schemas.microsoft.com/office/drawing/2014/main" id="{59BF9F56-221A-B9E5-DD68-19BEA6502C17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505;p64">
              <a:extLst>
                <a:ext uri="{FF2B5EF4-FFF2-40B4-BE49-F238E27FC236}">
                  <a16:creationId xmlns:a16="http://schemas.microsoft.com/office/drawing/2014/main" id="{BCC31EA3-E51B-EA42-AF44-FA6A16351E6E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6;p64">
              <a:extLst>
                <a:ext uri="{FF2B5EF4-FFF2-40B4-BE49-F238E27FC236}">
                  <a16:creationId xmlns:a16="http://schemas.microsoft.com/office/drawing/2014/main" id="{0530C048-BB66-599E-6AD7-2044876FCA7B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15221;p70">
            <a:extLst>
              <a:ext uri="{FF2B5EF4-FFF2-40B4-BE49-F238E27FC236}">
                <a16:creationId xmlns:a16="http://schemas.microsoft.com/office/drawing/2014/main" id="{F9514E5C-3189-EA8F-E20E-BF07826DF6B8}"/>
              </a:ext>
            </a:extLst>
          </p:cNvPr>
          <p:cNvGrpSpPr/>
          <p:nvPr/>
        </p:nvGrpSpPr>
        <p:grpSpPr>
          <a:xfrm>
            <a:off x="2798403" y="2814904"/>
            <a:ext cx="254544" cy="254345"/>
            <a:chOff x="874658" y="2914408"/>
            <a:chExt cx="356891" cy="335709"/>
          </a:xfrm>
        </p:grpSpPr>
        <p:sp>
          <p:nvSpPr>
            <p:cNvPr id="283" name="Google Shape;15222;p70">
              <a:extLst>
                <a:ext uri="{FF2B5EF4-FFF2-40B4-BE49-F238E27FC236}">
                  <a16:creationId xmlns:a16="http://schemas.microsoft.com/office/drawing/2014/main" id="{3F9E859F-7D3C-7380-4324-B785F37CF8C2}"/>
                </a:ext>
              </a:extLst>
            </p:cNvPr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5223;p70">
              <a:extLst>
                <a:ext uri="{FF2B5EF4-FFF2-40B4-BE49-F238E27FC236}">
                  <a16:creationId xmlns:a16="http://schemas.microsoft.com/office/drawing/2014/main" id="{CA25B670-29B3-CE1B-3DC1-8DF159595B2B}"/>
                </a:ext>
              </a:extLst>
            </p:cNvPr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5224;p70">
              <a:extLst>
                <a:ext uri="{FF2B5EF4-FFF2-40B4-BE49-F238E27FC236}">
                  <a16:creationId xmlns:a16="http://schemas.microsoft.com/office/drawing/2014/main" id="{FD7B2CAA-E28D-0DD9-B212-E044073A7B20}"/>
                </a:ext>
              </a:extLst>
            </p:cNvPr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5225;p70">
              <a:extLst>
                <a:ext uri="{FF2B5EF4-FFF2-40B4-BE49-F238E27FC236}">
                  <a16:creationId xmlns:a16="http://schemas.microsoft.com/office/drawing/2014/main" id="{90E8250B-CD44-1142-AEF2-8D2D3CA1A65E}"/>
                </a:ext>
              </a:extLst>
            </p:cNvPr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5226;p70">
              <a:extLst>
                <a:ext uri="{FF2B5EF4-FFF2-40B4-BE49-F238E27FC236}">
                  <a16:creationId xmlns:a16="http://schemas.microsoft.com/office/drawing/2014/main" id="{AB186883-0CC7-F718-DFB5-48CF28A4D85B}"/>
                </a:ext>
              </a:extLst>
            </p:cNvPr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5227;p70">
              <a:extLst>
                <a:ext uri="{FF2B5EF4-FFF2-40B4-BE49-F238E27FC236}">
                  <a16:creationId xmlns:a16="http://schemas.microsoft.com/office/drawing/2014/main" id="{CC643D98-C5BF-B102-8FAD-EDA4021456DE}"/>
                </a:ext>
              </a:extLst>
            </p:cNvPr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5228;p70">
              <a:extLst>
                <a:ext uri="{FF2B5EF4-FFF2-40B4-BE49-F238E27FC236}">
                  <a16:creationId xmlns:a16="http://schemas.microsoft.com/office/drawing/2014/main" id="{B03C72E6-9979-546C-5444-40C4B0B84F78}"/>
                </a:ext>
              </a:extLst>
            </p:cNvPr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5229;p70">
              <a:extLst>
                <a:ext uri="{FF2B5EF4-FFF2-40B4-BE49-F238E27FC236}">
                  <a16:creationId xmlns:a16="http://schemas.microsoft.com/office/drawing/2014/main" id="{D328E73A-E63C-7BA9-0FC8-B261FA78D722}"/>
                </a:ext>
              </a:extLst>
            </p:cNvPr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5230;p70">
              <a:extLst>
                <a:ext uri="{FF2B5EF4-FFF2-40B4-BE49-F238E27FC236}">
                  <a16:creationId xmlns:a16="http://schemas.microsoft.com/office/drawing/2014/main" id="{4E40010E-D9A3-5C75-8899-4C734FF37438}"/>
                </a:ext>
              </a:extLst>
            </p:cNvPr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5231;p70">
              <a:extLst>
                <a:ext uri="{FF2B5EF4-FFF2-40B4-BE49-F238E27FC236}">
                  <a16:creationId xmlns:a16="http://schemas.microsoft.com/office/drawing/2014/main" id="{0E24EBE3-15D0-AE68-5FB3-D8D9A65D073B}"/>
                </a:ext>
              </a:extLst>
            </p:cNvPr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5232;p70">
              <a:extLst>
                <a:ext uri="{FF2B5EF4-FFF2-40B4-BE49-F238E27FC236}">
                  <a16:creationId xmlns:a16="http://schemas.microsoft.com/office/drawing/2014/main" id="{759812FE-B05F-B4B4-B17B-BFB8CD0AE743}"/>
                </a:ext>
              </a:extLst>
            </p:cNvPr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5233;p70">
              <a:extLst>
                <a:ext uri="{FF2B5EF4-FFF2-40B4-BE49-F238E27FC236}">
                  <a16:creationId xmlns:a16="http://schemas.microsoft.com/office/drawing/2014/main" id="{24C1A74D-6D51-D968-826D-0AEE1B1C9623}"/>
                </a:ext>
              </a:extLst>
            </p:cNvPr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5234;p70">
              <a:extLst>
                <a:ext uri="{FF2B5EF4-FFF2-40B4-BE49-F238E27FC236}">
                  <a16:creationId xmlns:a16="http://schemas.microsoft.com/office/drawing/2014/main" id="{7299F935-B653-FFAD-01F9-1A1478AB0309}"/>
                </a:ext>
              </a:extLst>
            </p:cNvPr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5235;p70">
              <a:extLst>
                <a:ext uri="{FF2B5EF4-FFF2-40B4-BE49-F238E27FC236}">
                  <a16:creationId xmlns:a16="http://schemas.microsoft.com/office/drawing/2014/main" id="{48E875BC-E3C9-DC40-7F6D-ED464F0F93C5}"/>
                </a:ext>
              </a:extLst>
            </p:cNvPr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5236;p70">
              <a:extLst>
                <a:ext uri="{FF2B5EF4-FFF2-40B4-BE49-F238E27FC236}">
                  <a16:creationId xmlns:a16="http://schemas.microsoft.com/office/drawing/2014/main" id="{E5FCEE15-4761-D55C-384C-F200AF1786C9}"/>
                </a:ext>
              </a:extLst>
            </p:cNvPr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5237;p70">
              <a:extLst>
                <a:ext uri="{FF2B5EF4-FFF2-40B4-BE49-F238E27FC236}">
                  <a16:creationId xmlns:a16="http://schemas.microsoft.com/office/drawing/2014/main" id="{B865487C-D886-258C-3285-8A99DCE18470}"/>
                </a:ext>
              </a:extLst>
            </p:cNvPr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5238;p70">
              <a:extLst>
                <a:ext uri="{FF2B5EF4-FFF2-40B4-BE49-F238E27FC236}">
                  <a16:creationId xmlns:a16="http://schemas.microsoft.com/office/drawing/2014/main" id="{0F8F7450-61B8-CCE4-FF00-05BA4BB41919}"/>
                </a:ext>
              </a:extLst>
            </p:cNvPr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5239;p70">
              <a:extLst>
                <a:ext uri="{FF2B5EF4-FFF2-40B4-BE49-F238E27FC236}">
                  <a16:creationId xmlns:a16="http://schemas.microsoft.com/office/drawing/2014/main" id="{A6ABFBBD-12D7-0821-8153-5C9495059757}"/>
                </a:ext>
              </a:extLst>
            </p:cNvPr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5240;p70">
              <a:extLst>
                <a:ext uri="{FF2B5EF4-FFF2-40B4-BE49-F238E27FC236}">
                  <a16:creationId xmlns:a16="http://schemas.microsoft.com/office/drawing/2014/main" id="{5F65928A-E36D-4356-7433-94D3F5E52141}"/>
                </a:ext>
              </a:extLst>
            </p:cNvPr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5241;p70">
              <a:extLst>
                <a:ext uri="{FF2B5EF4-FFF2-40B4-BE49-F238E27FC236}">
                  <a16:creationId xmlns:a16="http://schemas.microsoft.com/office/drawing/2014/main" id="{8499F34C-EA58-F3FB-156A-87282E91550F}"/>
                </a:ext>
              </a:extLst>
            </p:cNvPr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5517;p64">
            <a:extLst>
              <a:ext uri="{FF2B5EF4-FFF2-40B4-BE49-F238E27FC236}">
                <a16:creationId xmlns:a16="http://schemas.microsoft.com/office/drawing/2014/main" id="{EE90277D-E256-21A0-4BAE-A4F6F4156883}"/>
              </a:ext>
            </a:extLst>
          </p:cNvPr>
          <p:cNvGrpSpPr/>
          <p:nvPr/>
        </p:nvGrpSpPr>
        <p:grpSpPr>
          <a:xfrm rot="16200000">
            <a:off x="2981575" y="3463806"/>
            <a:ext cx="356957" cy="241524"/>
            <a:chOff x="2970874" y="2329763"/>
            <a:chExt cx="403651" cy="305996"/>
          </a:xfrm>
        </p:grpSpPr>
        <p:sp>
          <p:nvSpPr>
            <p:cNvPr id="304" name="Google Shape;5518;p64">
              <a:extLst>
                <a:ext uri="{FF2B5EF4-FFF2-40B4-BE49-F238E27FC236}">
                  <a16:creationId xmlns:a16="http://schemas.microsoft.com/office/drawing/2014/main" id="{1E8D202B-3324-31E7-977F-1FD0B53D7319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519;p64">
              <a:extLst>
                <a:ext uri="{FF2B5EF4-FFF2-40B4-BE49-F238E27FC236}">
                  <a16:creationId xmlns:a16="http://schemas.microsoft.com/office/drawing/2014/main" id="{766BF9C4-50CB-3730-EDBF-C4236D91C1D8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520;p64">
              <a:extLst>
                <a:ext uri="{FF2B5EF4-FFF2-40B4-BE49-F238E27FC236}">
                  <a16:creationId xmlns:a16="http://schemas.microsoft.com/office/drawing/2014/main" id="{27ED5EC0-01D7-4408-25CA-5DCB54A9DEA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521;p64">
              <a:extLst>
                <a:ext uri="{FF2B5EF4-FFF2-40B4-BE49-F238E27FC236}">
                  <a16:creationId xmlns:a16="http://schemas.microsoft.com/office/drawing/2014/main" id="{22F16519-A6C2-E08C-E860-54E9ED8E59AC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522;p64">
              <a:extLst>
                <a:ext uri="{FF2B5EF4-FFF2-40B4-BE49-F238E27FC236}">
                  <a16:creationId xmlns:a16="http://schemas.microsoft.com/office/drawing/2014/main" id="{70BBA165-3F26-A405-F3B2-1A82C2BECCC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523;p64">
              <a:extLst>
                <a:ext uri="{FF2B5EF4-FFF2-40B4-BE49-F238E27FC236}">
                  <a16:creationId xmlns:a16="http://schemas.microsoft.com/office/drawing/2014/main" id="{574DA0D3-B8D2-636F-C719-465ED9A9D9BC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524;p64">
              <a:extLst>
                <a:ext uri="{FF2B5EF4-FFF2-40B4-BE49-F238E27FC236}">
                  <a16:creationId xmlns:a16="http://schemas.microsoft.com/office/drawing/2014/main" id="{D84E2D79-7D8F-204E-CD5A-332097A27964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525;p64">
              <a:extLst>
                <a:ext uri="{FF2B5EF4-FFF2-40B4-BE49-F238E27FC236}">
                  <a16:creationId xmlns:a16="http://schemas.microsoft.com/office/drawing/2014/main" id="{90498B58-665D-E6C5-C8BC-DE1576B55AE2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526;p64">
              <a:extLst>
                <a:ext uri="{FF2B5EF4-FFF2-40B4-BE49-F238E27FC236}">
                  <a16:creationId xmlns:a16="http://schemas.microsoft.com/office/drawing/2014/main" id="{28336185-EF2A-C113-21E0-2868976500B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5499;p64">
            <a:extLst>
              <a:ext uri="{FF2B5EF4-FFF2-40B4-BE49-F238E27FC236}">
                <a16:creationId xmlns:a16="http://schemas.microsoft.com/office/drawing/2014/main" id="{C9579880-1C57-D55D-A6DF-2FFD5F04460F}"/>
              </a:ext>
            </a:extLst>
          </p:cNvPr>
          <p:cNvGrpSpPr/>
          <p:nvPr/>
        </p:nvGrpSpPr>
        <p:grpSpPr>
          <a:xfrm>
            <a:off x="2999477" y="3591574"/>
            <a:ext cx="305536" cy="312347"/>
            <a:chOff x="1989911" y="2306065"/>
            <a:chExt cx="387099" cy="353207"/>
          </a:xfrm>
        </p:grpSpPr>
        <p:sp>
          <p:nvSpPr>
            <p:cNvPr id="314" name="Google Shape;5500;p64">
              <a:extLst>
                <a:ext uri="{FF2B5EF4-FFF2-40B4-BE49-F238E27FC236}">
                  <a16:creationId xmlns:a16="http://schemas.microsoft.com/office/drawing/2014/main" id="{D06CF52D-E9BD-FFF6-922D-453DE4FAB250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501;p64">
              <a:extLst>
                <a:ext uri="{FF2B5EF4-FFF2-40B4-BE49-F238E27FC236}">
                  <a16:creationId xmlns:a16="http://schemas.microsoft.com/office/drawing/2014/main" id="{A3DC7756-A27F-82DA-D35B-FDD4513D7429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502;p64">
              <a:extLst>
                <a:ext uri="{FF2B5EF4-FFF2-40B4-BE49-F238E27FC236}">
                  <a16:creationId xmlns:a16="http://schemas.microsoft.com/office/drawing/2014/main" id="{A6999373-18E2-DF2D-681C-A2EF56ED57F6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503;p64">
              <a:extLst>
                <a:ext uri="{FF2B5EF4-FFF2-40B4-BE49-F238E27FC236}">
                  <a16:creationId xmlns:a16="http://schemas.microsoft.com/office/drawing/2014/main" id="{21EBEB6F-3E43-A6F9-25F4-E65B8733A969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504;p64">
              <a:extLst>
                <a:ext uri="{FF2B5EF4-FFF2-40B4-BE49-F238E27FC236}">
                  <a16:creationId xmlns:a16="http://schemas.microsoft.com/office/drawing/2014/main" id="{B640C83C-7EFC-CE1B-FFAC-AF664CD9BA46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505;p64">
              <a:extLst>
                <a:ext uri="{FF2B5EF4-FFF2-40B4-BE49-F238E27FC236}">
                  <a16:creationId xmlns:a16="http://schemas.microsoft.com/office/drawing/2014/main" id="{122975A7-F9B4-A44F-5785-D1F730734BE2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506;p64">
              <a:extLst>
                <a:ext uri="{FF2B5EF4-FFF2-40B4-BE49-F238E27FC236}">
                  <a16:creationId xmlns:a16="http://schemas.microsoft.com/office/drawing/2014/main" id="{08AF2EFE-3C16-0321-38D6-0A70D409A306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5517;p64">
            <a:extLst>
              <a:ext uri="{FF2B5EF4-FFF2-40B4-BE49-F238E27FC236}">
                <a16:creationId xmlns:a16="http://schemas.microsoft.com/office/drawing/2014/main" id="{35944ADC-BE73-4969-51DB-8FADD47F498D}"/>
              </a:ext>
            </a:extLst>
          </p:cNvPr>
          <p:cNvGrpSpPr/>
          <p:nvPr/>
        </p:nvGrpSpPr>
        <p:grpSpPr>
          <a:xfrm rot="16200000">
            <a:off x="3949369" y="2402767"/>
            <a:ext cx="356957" cy="241524"/>
            <a:chOff x="2970874" y="2329763"/>
            <a:chExt cx="403651" cy="305996"/>
          </a:xfrm>
        </p:grpSpPr>
        <p:sp>
          <p:nvSpPr>
            <p:cNvPr id="322" name="Google Shape;5518;p64">
              <a:extLst>
                <a:ext uri="{FF2B5EF4-FFF2-40B4-BE49-F238E27FC236}">
                  <a16:creationId xmlns:a16="http://schemas.microsoft.com/office/drawing/2014/main" id="{3AF82282-8008-0F16-2B02-80EC0D143A30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519;p64">
              <a:extLst>
                <a:ext uri="{FF2B5EF4-FFF2-40B4-BE49-F238E27FC236}">
                  <a16:creationId xmlns:a16="http://schemas.microsoft.com/office/drawing/2014/main" id="{D2A257B1-F571-6CAA-DDA5-31B86C56C004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520;p64">
              <a:extLst>
                <a:ext uri="{FF2B5EF4-FFF2-40B4-BE49-F238E27FC236}">
                  <a16:creationId xmlns:a16="http://schemas.microsoft.com/office/drawing/2014/main" id="{982D431B-5224-5C11-89CB-006528FAA237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521;p64">
              <a:extLst>
                <a:ext uri="{FF2B5EF4-FFF2-40B4-BE49-F238E27FC236}">
                  <a16:creationId xmlns:a16="http://schemas.microsoft.com/office/drawing/2014/main" id="{F1011FDC-FAD5-25A5-DFB5-1D68C5123DC2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522;p64">
              <a:extLst>
                <a:ext uri="{FF2B5EF4-FFF2-40B4-BE49-F238E27FC236}">
                  <a16:creationId xmlns:a16="http://schemas.microsoft.com/office/drawing/2014/main" id="{847D5718-5E7D-4600-982C-D68D2AD77E1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523;p64">
              <a:extLst>
                <a:ext uri="{FF2B5EF4-FFF2-40B4-BE49-F238E27FC236}">
                  <a16:creationId xmlns:a16="http://schemas.microsoft.com/office/drawing/2014/main" id="{DADD68E5-B4D8-7D51-BAC7-5ED992202325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524;p64">
              <a:extLst>
                <a:ext uri="{FF2B5EF4-FFF2-40B4-BE49-F238E27FC236}">
                  <a16:creationId xmlns:a16="http://schemas.microsoft.com/office/drawing/2014/main" id="{D3EBCE53-2F5E-70B1-F371-FD3595018B8C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525;p64">
              <a:extLst>
                <a:ext uri="{FF2B5EF4-FFF2-40B4-BE49-F238E27FC236}">
                  <a16:creationId xmlns:a16="http://schemas.microsoft.com/office/drawing/2014/main" id="{FE2E3F3E-0448-7DA3-6E51-981CDF28AB25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526;p64">
              <a:extLst>
                <a:ext uri="{FF2B5EF4-FFF2-40B4-BE49-F238E27FC236}">
                  <a16:creationId xmlns:a16="http://schemas.microsoft.com/office/drawing/2014/main" id="{FB3DF966-0AFD-60F1-AD65-563109F363A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5499;p64">
            <a:extLst>
              <a:ext uri="{FF2B5EF4-FFF2-40B4-BE49-F238E27FC236}">
                <a16:creationId xmlns:a16="http://schemas.microsoft.com/office/drawing/2014/main" id="{526FBBCC-0AE8-5B49-E0FC-EBF6B22827E2}"/>
              </a:ext>
            </a:extLst>
          </p:cNvPr>
          <p:cNvGrpSpPr/>
          <p:nvPr/>
        </p:nvGrpSpPr>
        <p:grpSpPr>
          <a:xfrm>
            <a:off x="3967271" y="2530535"/>
            <a:ext cx="305536" cy="312347"/>
            <a:chOff x="1989911" y="2306065"/>
            <a:chExt cx="387099" cy="353207"/>
          </a:xfrm>
        </p:grpSpPr>
        <p:sp>
          <p:nvSpPr>
            <p:cNvPr id="332" name="Google Shape;5500;p64">
              <a:extLst>
                <a:ext uri="{FF2B5EF4-FFF2-40B4-BE49-F238E27FC236}">
                  <a16:creationId xmlns:a16="http://schemas.microsoft.com/office/drawing/2014/main" id="{DDC8C8CE-F0B7-1438-68F4-8B2BEC35887E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501;p64">
              <a:extLst>
                <a:ext uri="{FF2B5EF4-FFF2-40B4-BE49-F238E27FC236}">
                  <a16:creationId xmlns:a16="http://schemas.microsoft.com/office/drawing/2014/main" id="{C456BA4F-84DB-0BF5-199B-67464A85BF3C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502;p64">
              <a:extLst>
                <a:ext uri="{FF2B5EF4-FFF2-40B4-BE49-F238E27FC236}">
                  <a16:creationId xmlns:a16="http://schemas.microsoft.com/office/drawing/2014/main" id="{E068FAAF-57AD-604E-23D9-E109528CFE1D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503;p64">
              <a:extLst>
                <a:ext uri="{FF2B5EF4-FFF2-40B4-BE49-F238E27FC236}">
                  <a16:creationId xmlns:a16="http://schemas.microsoft.com/office/drawing/2014/main" id="{EFFCED0A-2CC7-ADEC-A025-32A3E4573F25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504;p64">
              <a:extLst>
                <a:ext uri="{FF2B5EF4-FFF2-40B4-BE49-F238E27FC236}">
                  <a16:creationId xmlns:a16="http://schemas.microsoft.com/office/drawing/2014/main" id="{D0EA7A5E-E252-745A-F23C-6B99D5501FEA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505;p64">
              <a:extLst>
                <a:ext uri="{FF2B5EF4-FFF2-40B4-BE49-F238E27FC236}">
                  <a16:creationId xmlns:a16="http://schemas.microsoft.com/office/drawing/2014/main" id="{F289CC64-20BF-ECB2-5341-5D5F8DB176E7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506;p64">
              <a:extLst>
                <a:ext uri="{FF2B5EF4-FFF2-40B4-BE49-F238E27FC236}">
                  <a16:creationId xmlns:a16="http://schemas.microsoft.com/office/drawing/2014/main" id="{5F7059D4-CE48-3296-565C-A7B6DA5C26A5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61;p30">
            <a:extLst>
              <a:ext uri="{FF2B5EF4-FFF2-40B4-BE49-F238E27FC236}">
                <a16:creationId xmlns:a16="http://schemas.microsoft.com/office/drawing/2014/main" id="{5FDFCA72-6E35-DB22-396F-25A7FAD3F3C2}"/>
              </a:ext>
            </a:extLst>
          </p:cNvPr>
          <p:cNvSpPr txBox="1">
            <a:spLocks/>
          </p:cNvSpPr>
          <p:nvPr/>
        </p:nvSpPr>
        <p:spPr>
          <a:xfrm>
            <a:off x="5637798" y="1303027"/>
            <a:ext cx="3422400" cy="31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>
              <a:buFont typeface="Roboto"/>
              <a:buNone/>
            </a:pPr>
            <a:r>
              <a:rPr lang="it-IT" sz="1600" dirty="0"/>
              <a:t>Nell'ambito di una botnet C2 (</a:t>
            </a:r>
            <a:r>
              <a:rPr lang="it-IT" sz="1600" b="1" dirty="0" err="1"/>
              <a:t>Command</a:t>
            </a:r>
            <a:r>
              <a:rPr lang="it-IT" sz="1600" b="1" dirty="0"/>
              <a:t> and Control</a:t>
            </a:r>
            <a:r>
              <a:rPr lang="it-IT" sz="1600" dirty="0"/>
              <a:t>), il server svolge un ruolo centrale nel coordinare e controllare i dispositivi infettati, noti come "zombie" o "bot".</a:t>
            </a:r>
          </a:p>
          <a:p>
            <a:pPr marL="127000" indent="0">
              <a:buFont typeface="Roboto"/>
              <a:buNone/>
            </a:pPr>
            <a:endParaRPr lang="it-IT" sz="1600" dirty="0"/>
          </a:p>
          <a:p>
            <a:pPr marL="127000" indent="0">
              <a:buFont typeface="Roboto"/>
              <a:buNone/>
            </a:pPr>
            <a:r>
              <a:rPr lang="it-IT" sz="1600" dirty="0"/>
              <a:t>Il server C2 consente agli attaccanti di inviare comandi specifici ai dispositivi infetti, come l'avvio di attacchi </a:t>
            </a:r>
            <a:r>
              <a:rPr lang="it-IT" sz="1600" dirty="0" err="1"/>
              <a:t>DDoS</a:t>
            </a:r>
            <a:r>
              <a:rPr lang="it-IT" sz="1600" dirty="0"/>
              <a:t> o la raccolta di informazioni. </a:t>
            </a:r>
          </a:p>
        </p:txBody>
      </p:sp>
    </p:spTree>
    <p:extLst>
      <p:ext uri="{BB962C8B-B14F-4D97-AF65-F5344CB8AC3E}">
        <p14:creationId xmlns:p14="http://schemas.microsoft.com/office/powerpoint/2010/main" val="4314315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Dato che non è noto quando un client infettato tenterà una connessione al server, esso è </a:t>
            </a:r>
            <a:r>
              <a:rPr lang="it-IT" dirty="0" err="1"/>
              <a:t>hostato</a:t>
            </a:r>
            <a:r>
              <a:rPr lang="it-IT" dirty="0"/>
              <a:t> su una macchina fornita dal servizio Azure, in modo da avere un server persistente che risponda alle richieste in qualsiasi momento.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xfrm>
            <a:off x="4736018" y="1168325"/>
            <a:ext cx="3826958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Microsoft Azure</a:t>
            </a:r>
            <a:endParaRPr dirty="0"/>
          </a:p>
        </p:txBody>
      </p:sp>
      <p:sp>
        <p:nvSpPr>
          <p:cNvPr id="776" name="Google Shape;776;p49"/>
          <p:cNvSpPr/>
          <p:nvPr/>
        </p:nvSpPr>
        <p:spPr>
          <a:xfrm>
            <a:off x="1415384" y="136783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1B1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9"/>
          <p:cNvSpPr/>
          <p:nvPr/>
        </p:nvSpPr>
        <p:spPr>
          <a:xfrm>
            <a:off x="1415384" y="136783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9"/>
          <p:cNvSpPr/>
          <p:nvPr/>
        </p:nvSpPr>
        <p:spPr>
          <a:xfrm>
            <a:off x="1415384" y="136783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9"/>
          <p:cNvSpPr/>
          <p:nvPr/>
        </p:nvSpPr>
        <p:spPr>
          <a:xfrm>
            <a:off x="697464" y="3954708"/>
            <a:ext cx="4428441" cy="99157"/>
          </a:xfrm>
          <a:custGeom>
            <a:avLst/>
            <a:gdLst/>
            <a:ahLst/>
            <a:cxnLst/>
            <a:rect l="l" t="t" r="r" b="b"/>
            <a:pathLst>
              <a:path w="245411" h="5495" extrusionOk="0">
                <a:moveTo>
                  <a:pt x="0" y="1"/>
                </a:moveTo>
                <a:lnTo>
                  <a:pt x="0" y="169"/>
                </a:lnTo>
                <a:cubicBezTo>
                  <a:pt x="0" y="3013"/>
                  <a:pt x="2314" y="5326"/>
                  <a:pt x="5157" y="5326"/>
                </a:cubicBezTo>
                <a:lnTo>
                  <a:pt x="240278" y="5495"/>
                </a:lnTo>
                <a:cubicBezTo>
                  <a:pt x="240293" y="5495"/>
                  <a:pt x="240307" y="5495"/>
                  <a:pt x="240322" y="5495"/>
                </a:cubicBezTo>
                <a:cubicBezTo>
                  <a:pt x="243121" y="5495"/>
                  <a:pt x="245411" y="3191"/>
                  <a:pt x="245411" y="362"/>
                </a:cubicBezTo>
                <a:lnTo>
                  <a:pt x="245411" y="193"/>
                </a:ln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9"/>
          <p:cNvSpPr/>
          <p:nvPr/>
        </p:nvSpPr>
        <p:spPr>
          <a:xfrm>
            <a:off x="680069" y="3385063"/>
            <a:ext cx="4462907" cy="597506"/>
          </a:xfrm>
          <a:custGeom>
            <a:avLst/>
            <a:gdLst/>
            <a:ahLst/>
            <a:cxnLst/>
            <a:rect l="l" t="t" r="r" b="b"/>
            <a:pathLst>
              <a:path w="247321" h="33112" extrusionOk="0">
                <a:moveTo>
                  <a:pt x="46147" y="1"/>
                </a:moveTo>
                <a:cubicBezTo>
                  <a:pt x="43328" y="1"/>
                  <a:pt x="39930" y="844"/>
                  <a:pt x="38605" y="1904"/>
                </a:cubicBezTo>
                <a:lnTo>
                  <a:pt x="1350" y="31038"/>
                </a:lnTo>
                <a:cubicBezTo>
                  <a:pt x="0" y="32075"/>
                  <a:pt x="2362" y="32942"/>
                  <a:pt x="6627" y="32942"/>
                </a:cubicBezTo>
                <a:lnTo>
                  <a:pt x="240712" y="33111"/>
                </a:lnTo>
                <a:cubicBezTo>
                  <a:pt x="240770" y="33111"/>
                  <a:pt x="240827" y="33111"/>
                  <a:pt x="240884" y="33111"/>
                </a:cubicBezTo>
                <a:cubicBezTo>
                  <a:pt x="245017" y="33111"/>
                  <a:pt x="247321" y="32253"/>
                  <a:pt x="246013" y="31231"/>
                </a:cubicBezTo>
                <a:lnTo>
                  <a:pt x="209337" y="2025"/>
                </a:lnTo>
                <a:cubicBezTo>
                  <a:pt x="208011" y="989"/>
                  <a:pt x="204662" y="121"/>
                  <a:pt x="201818" y="121"/>
                </a:cubicBezTo>
                <a:lnTo>
                  <a:pt x="46147" y="1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9"/>
          <p:cNvSpPr/>
          <p:nvPr/>
        </p:nvSpPr>
        <p:spPr>
          <a:xfrm>
            <a:off x="2100264" y="3730770"/>
            <a:ext cx="1622841" cy="211776"/>
          </a:xfrm>
          <a:custGeom>
            <a:avLst/>
            <a:gdLst/>
            <a:ahLst/>
            <a:cxnLst/>
            <a:rect l="l" t="t" r="r" b="b"/>
            <a:pathLst>
              <a:path w="89933" h="11736" extrusionOk="0">
                <a:moveTo>
                  <a:pt x="6073" y="0"/>
                </a:moveTo>
                <a:lnTo>
                  <a:pt x="0" y="11664"/>
                </a:lnTo>
                <a:lnTo>
                  <a:pt x="89933" y="11736"/>
                </a:lnTo>
                <a:lnTo>
                  <a:pt x="84101" y="73"/>
                </a:lnTo>
                <a:lnTo>
                  <a:pt x="607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9"/>
          <p:cNvSpPr/>
          <p:nvPr/>
        </p:nvSpPr>
        <p:spPr>
          <a:xfrm>
            <a:off x="1552364" y="3407241"/>
            <a:ext cx="206128" cy="54803"/>
          </a:xfrm>
          <a:custGeom>
            <a:avLst/>
            <a:gdLst/>
            <a:ahLst/>
            <a:cxnLst/>
            <a:rect l="l" t="t" r="r" b="b"/>
            <a:pathLst>
              <a:path w="11423" h="3037" extrusionOk="0">
                <a:moveTo>
                  <a:pt x="3928" y="1"/>
                </a:moveTo>
                <a:cubicBezTo>
                  <a:pt x="3519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6"/>
                  <a:pt x="217" y="3013"/>
                  <a:pt x="627" y="3013"/>
                </a:cubicBezTo>
                <a:lnTo>
                  <a:pt x="7808" y="3037"/>
                </a:lnTo>
                <a:cubicBezTo>
                  <a:pt x="8242" y="3037"/>
                  <a:pt x="8700" y="2916"/>
                  <a:pt x="8844" y="2772"/>
                </a:cubicBezTo>
                <a:lnTo>
                  <a:pt x="11278" y="266"/>
                </a:lnTo>
                <a:cubicBezTo>
                  <a:pt x="11423" y="121"/>
                  <a:pt x="11206" y="1"/>
                  <a:pt x="1079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9"/>
          <p:cNvSpPr/>
          <p:nvPr/>
        </p:nvSpPr>
        <p:spPr>
          <a:xfrm>
            <a:off x="1735863" y="3407241"/>
            <a:ext cx="198315" cy="54803"/>
          </a:xfrm>
          <a:custGeom>
            <a:avLst/>
            <a:gdLst/>
            <a:ahLst/>
            <a:cxnLst/>
            <a:rect l="l" t="t" r="r" b="b"/>
            <a:pathLst>
              <a:path w="10990" h="3037" extrusionOk="0">
                <a:moveTo>
                  <a:pt x="3495" y="1"/>
                </a:moveTo>
                <a:cubicBezTo>
                  <a:pt x="3085" y="1"/>
                  <a:pt x="2651" y="121"/>
                  <a:pt x="2507" y="266"/>
                </a:cubicBezTo>
                <a:lnTo>
                  <a:pt x="121" y="2772"/>
                </a:lnTo>
                <a:cubicBezTo>
                  <a:pt x="1" y="2916"/>
                  <a:pt x="217" y="3037"/>
                  <a:pt x="651" y="3037"/>
                </a:cubicBezTo>
                <a:lnTo>
                  <a:pt x="7832" y="3037"/>
                </a:lnTo>
                <a:cubicBezTo>
                  <a:pt x="8242" y="3037"/>
                  <a:pt x="8676" y="2916"/>
                  <a:pt x="8796" y="2772"/>
                </a:cubicBezTo>
                <a:lnTo>
                  <a:pt x="10869" y="266"/>
                </a:lnTo>
                <a:cubicBezTo>
                  <a:pt x="10989" y="121"/>
                  <a:pt x="10772" y="1"/>
                  <a:pt x="1036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9"/>
          <p:cNvSpPr/>
          <p:nvPr/>
        </p:nvSpPr>
        <p:spPr>
          <a:xfrm>
            <a:off x="1918930" y="3407241"/>
            <a:ext cx="191349" cy="54803"/>
          </a:xfrm>
          <a:custGeom>
            <a:avLst/>
            <a:gdLst/>
            <a:ahLst/>
            <a:cxnLst/>
            <a:rect l="l" t="t" r="r" b="b"/>
            <a:pathLst>
              <a:path w="10604" h="3037" extrusionOk="0">
                <a:moveTo>
                  <a:pt x="3085" y="1"/>
                </a:moveTo>
                <a:cubicBezTo>
                  <a:pt x="2675" y="1"/>
                  <a:pt x="2242" y="121"/>
                  <a:pt x="2121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675" y="3037"/>
                </a:cubicBezTo>
                <a:lnTo>
                  <a:pt x="7856" y="3037"/>
                </a:lnTo>
                <a:cubicBezTo>
                  <a:pt x="8266" y="3037"/>
                  <a:pt x="8700" y="2916"/>
                  <a:pt x="8796" y="2772"/>
                </a:cubicBezTo>
                <a:lnTo>
                  <a:pt x="10507" y="290"/>
                </a:lnTo>
                <a:cubicBezTo>
                  <a:pt x="10604" y="121"/>
                  <a:pt x="10339" y="1"/>
                  <a:pt x="9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9"/>
          <p:cNvSpPr/>
          <p:nvPr/>
        </p:nvSpPr>
        <p:spPr>
          <a:xfrm>
            <a:off x="2102430" y="3407674"/>
            <a:ext cx="183536" cy="54803"/>
          </a:xfrm>
          <a:custGeom>
            <a:avLst/>
            <a:gdLst/>
            <a:ahLst/>
            <a:cxnLst/>
            <a:rect l="l" t="t" r="r" b="b"/>
            <a:pathLst>
              <a:path w="10171" h="3037" extrusionOk="0">
                <a:moveTo>
                  <a:pt x="2627" y="1"/>
                </a:moveTo>
                <a:cubicBezTo>
                  <a:pt x="2242" y="1"/>
                  <a:pt x="1832" y="97"/>
                  <a:pt x="1736" y="266"/>
                </a:cubicBezTo>
                <a:lnTo>
                  <a:pt x="97" y="2748"/>
                </a:lnTo>
                <a:cubicBezTo>
                  <a:pt x="1" y="2917"/>
                  <a:pt x="242" y="3013"/>
                  <a:pt x="676" y="3013"/>
                </a:cubicBezTo>
                <a:lnTo>
                  <a:pt x="7857" y="3037"/>
                </a:lnTo>
                <a:cubicBezTo>
                  <a:pt x="8266" y="3037"/>
                  <a:pt x="8676" y="2917"/>
                  <a:pt x="8772" y="2772"/>
                </a:cubicBezTo>
                <a:lnTo>
                  <a:pt x="10098" y="266"/>
                </a:lnTo>
                <a:cubicBezTo>
                  <a:pt x="10170" y="121"/>
                  <a:pt x="9905" y="1"/>
                  <a:pt x="9519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9"/>
          <p:cNvSpPr/>
          <p:nvPr/>
        </p:nvSpPr>
        <p:spPr>
          <a:xfrm>
            <a:off x="2285496" y="3407674"/>
            <a:ext cx="176570" cy="54803"/>
          </a:xfrm>
          <a:custGeom>
            <a:avLst/>
            <a:gdLst/>
            <a:ahLst/>
            <a:cxnLst/>
            <a:rect l="l" t="t" r="r" b="b"/>
            <a:pathLst>
              <a:path w="9785" h="3037" extrusionOk="0">
                <a:moveTo>
                  <a:pt x="2218" y="1"/>
                </a:moveTo>
                <a:cubicBezTo>
                  <a:pt x="1832" y="1"/>
                  <a:pt x="1423" y="121"/>
                  <a:pt x="1350" y="266"/>
                </a:cubicBezTo>
                <a:lnTo>
                  <a:pt x="73" y="2772"/>
                </a:lnTo>
                <a:cubicBezTo>
                  <a:pt x="1" y="2917"/>
                  <a:pt x="290" y="3037"/>
                  <a:pt x="700" y="3037"/>
                </a:cubicBezTo>
                <a:lnTo>
                  <a:pt x="7881" y="3037"/>
                </a:lnTo>
                <a:cubicBezTo>
                  <a:pt x="8315" y="3037"/>
                  <a:pt x="8700" y="2917"/>
                  <a:pt x="8748" y="2772"/>
                </a:cubicBezTo>
                <a:lnTo>
                  <a:pt x="9712" y="266"/>
                </a:lnTo>
                <a:cubicBezTo>
                  <a:pt x="9785" y="121"/>
                  <a:pt x="9495" y="1"/>
                  <a:pt x="908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9"/>
          <p:cNvSpPr/>
          <p:nvPr/>
        </p:nvSpPr>
        <p:spPr>
          <a:xfrm>
            <a:off x="2469447" y="3407674"/>
            <a:ext cx="169172" cy="54803"/>
          </a:xfrm>
          <a:custGeom>
            <a:avLst/>
            <a:gdLst/>
            <a:ahLst/>
            <a:cxnLst/>
            <a:rect l="l" t="t" r="r" b="b"/>
            <a:pathLst>
              <a:path w="9375" h="3037" extrusionOk="0">
                <a:moveTo>
                  <a:pt x="1808" y="1"/>
                </a:moveTo>
                <a:cubicBezTo>
                  <a:pt x="1398" y="1"/>
                  <a:pt x="1036" y="121"/>
                  <a:pt x="964" y="266"/>
                </a:cubicBezTo>
                <a:lnTo>
                  <a:pt x="48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4" y="3037"/>
                </a:lnTo>
                <a:cubicBezTo>
                  <a:pt x="8338" y="3037"/>
                  <a:pt x="8700" y="2917"/>
                  <a:pt x="8724" y="2772"/>
                </a:cubicBezTo>
                <a:lnTo>
                  <a:pt x="9350" y="266"/>
                </a:lnTo>
                <a:cubicBezTo>
                  <a:pt x="9374" y="121"/>
                  <a:pt x="9085" y="1"/>
                  <a:pt x="867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9"/>
          <p:cNvSpPr/>
          <p:nvPr/>
        </p:nvSpPr>
        <p:spPr>
          <a:xfrm>
            <a:off x="2652946" y="3407674"/>
            <a:ext cx="161773" cy="55254"/>
          </a:xfrm>
          <a:custGeom>
            <a:avLst/>
            <a:gdLst/>
            <a:ahLst/>
            <a:cxnLst/>
            <a:rect l="l" t="t" r="r" b="b"/>
            <a:pathLst>
              <a:path w="8965" h="3062" extrusionOk="0">
                <a:moveTo>
                  <a:pt x="1374" y="1"/>
                </a:moveTo>
                <a:cubicBezTo>
                  <a:pt x="964" y="1"/>
                  <a:pt x="603" y="121"/>
                  <a:pt x="579" y="290"/>
                </a:cubicBezTo>
                <a:lnTo>
                  <a:pt x="25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5" y="3061"/>
                </a:lnTo>
                <a:cubicBezTo>
                  <a:pt x="8338" y="3061"/>
                  <a:pt x="8676" y="2941"/>
                  <a:pt x="8700" y="2796"/>
                </a:cubicBezTo>
                <a:lnTo>
                  <a:pt x="8941" y="290"/>
                </a:lnTo>
                <a:cubicBezTo>
                  <a:pt x="8965" y="145"/>
                  <a:pt x="8627" y="25"/>
                  <a:pt x="8242" y="25"/>
                </a:cubicBezTo>
                <a:lnTo>
                  <a:pt x="137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9"/>
          <p:cNvSpPr/>
          <p:nvPr/>
        </p:nvSpPr>
        <p:spPr>
          <a:xfrm>
            <a:off x="2836013" y="3408107"/>
            <a:ext cx="156992" cy="54821"/>
          </a:xfrm>
          <a:custGeom>
            <a:avLst/>
            <a:gdLst/>
            <a:ahLst/>
            <a:cxnLst/>
            <a:rect l="l" t="t" r="r" b="b"/>
            <a:pathLst>
              <a:path w="8700" h="3038" extrusionOk="0">
                <a:moveTo>
                  <a:pt x="940" y="1"/>
                </a:moveTo>
                <a:cubicBezTo>
                  <a:pt x="555" y="1"/>
                  <a:pt x="217" y="121"/>
                  <a:pt x="193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72" y="3037"/>
                </a:cubicBezTo>
                <a:lnTo>
                  <a:pt x="7953" y="3037"/>
                </a:lnTo>
                <a:cubicBezTo>
                  <a:pt x="8362" y="3037"/>
                  <a:pt x="8700" y="2917"/>
                  <a:pt x="8700" y="2772"/>
                </a:cubicBezTo>
                <a:lnTo>
                  <a:pt x="8555" y="266"/>
                </a:lnTo>
                <a:cubicBezTo>
                  <a:pt x="8555" y="121"/>
                  <a:pt x="8218" y="1"/>
                  <a:pt x="780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9"/>
          <p:cNvSpPr/>
          <p:nvPr/>
        </p:nvSpPr>
        <p:spPr>
          <a:xfrm>
            <a:off x="3015597" y="3408107"/>
            <a:ext cx="160474" cy="54821"/>
          </a:xfrm>
          <a:custGeom>
            <a:avLst/>
            <a:gdLst/>
            <a:ahLst/>
            <a:cxnLst/>
            <a:rect l="l" t="t" r="r" b="b"/>
            <a:pathLst>
              <a:path w="8893" h="3038" extrusionOk="0">
                <a:moveTo>
                  <a:pt x="724" y="1"/>
                </a:moveTo>
                <a:cubicBezTo>
                  <a:pt x="338" y="1"/>
                  <a:pt x="1" y="121"/>
                  <a:pt x="25" y="266"/>
                </a:cubicBezTo>
                <a:lnTo>
                  <a:pt x="194" y="2772"/>
                </a:lnTo>
                <a:cubicBezTo>
                  <a:pt x="218" y="2917"/>
                  <a:pt x="555" y="3037"/>
                  <a:pt x="989" y="3037"/>
                </a:cubicBezTo>
                <a:lnTo>
                  <a:pt x="8170" y="3037"/>
                </a:lnTo>
                <a:cubicBezTo>
                  <a:pt x="8580" y="3037"/>
                  <a:pt x="8893" y="2917"/>
                  <a:pt x="8869" y="2772"/>
                </a:cubicBezTo>
                <a:lnTo>
                  <a:pt x="8387" y="266"/>
                </a:lnTo>
                <a:cubicBezTo>
                  <a:pt x="8363" y="121"/>
                  <a:pt x="8001" y="1"/>
                  <a:pt x="759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9"/>
          <p:cNvSpPr/>
          <p:nvPr/>
        </p:nvSpPr>
        <p:spPr>
          <a:xfrm>
            <a:off x="3191716" y="3408107"/>
            <a:ext cx="167873" cy="55254"/>
          </a:xfrm>
          <a:custGeom>
            <a:avLst/>
            <a:gdLst/>
            <a:ahLst/>
            <a:cxnLst/>
            <a:rect l="l" t="t" r="r" b="b"/>
            <a:pathLst>
              <a:path w="9303" h="3062" extrusionOk="0">
                <a:moveTo>
                  <a:pt x="699" y="1"/>
                </a:moveTo>
                <a:cubicBezTo>
                  <a:pt x="290" y="1"/>
                  <a:pt x="0" y="121"/>
                  <a:pt x="25" y="266"/>
                </a:cubicBezTo>
                <a:lnTo>
                  <a:pt x="579" y="2772"/>
                </a:lnTo>
                <a:cubicBezTo>
                  <a:pt x="603" y="2917"/>
                  <a:pt x="964" y="3037"/>
                  <a:pt x="1398" y="3037"/>
                </a:cubicBezTo>
                <a:lnTo>
                  <a:pt x="8579" y="3061"/>
                </a:lnTo>
                <a:cubicBezTo>
                  <a:pt x="8989" y="3061"/>
                  <a:pt x="9302" y="2941"/>
                  <a:pt x="9254" y="2796"/>
                </a:cubicBezTo>
                <a:lnTo>
                  <a:pt x="8386" y="290"/>
                </a:lnTo>
                <a:cubicBezTo>
                  <a:pt x="8338" y="145"/>
                  <a:pt x="7977" y="25"/>
                  <a:pt x="7567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9"/>
          <p:cNvSpPr/>
          <p:nvPr/>
        </p:nvSpPr>
        <p:spPr>
          <a:xfrm>
            <a:off x="3376082" y="3408540"/>
            <a:ext cx="175704" cy="54821"/>
          </a:xfrm>
          <a:custGeom>
            <a:avLst/>
            <a:gdLst/>
            <a:ahLst/>
            <a:cxnLst/>
            <a:rect l="l" t="t" r="r" b="b"/>
            <a:pathLst>
              <a:path w="9737" h="3038" extrusionOk="0">
                <a:moveTo>
                  <a:pt x="676" y="1"/>
                </a:moveTo>
                <a:cubicBezTo>
                  <a:pt x="290" y="1"/>
                  <a:pt x="1" y="121"/>
                  <a:pt x="49" y="266"/>
                </a:cubicBezTo>
                <a:lnTo>
                  <a:pt x="989" y="2772"/>
                </a:lnTo>
                <a:cubicBezTo>
                  <a:pt x="1037" y="2917"/>
                  <a:pt x="1423" y="3037"/>
                  <a:pt x="1832" y="3037"/>
                </a:cubicBezTo>
                <a:lnTo>
                  <a:pt x="9013" y="3037"/>
                </a:lnTo>
                <a:cubicBezTo>
                  <a:pt x="9447" y="3037"/>
                  <a:pt x="9736" y="2917"/>
                  <a:pt x="9664" y="2772"/>
                </a:cubicBezTo>
                <a:lnTo>
                  <a:pt x="8411" y="266"/>
                </a:lnTo>
                <a:cubicBezTo>
                  <a:pt x="8339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9"/>
          <p:cNvSpPr/>
          <p:nvPr/>
        </p:nvSpPr>
        <p:spPr>
          <a:xfrm>
            <a:off x="3551768" y="3408540"/>
            <a:ext cx="183085" cy="54821"/>
          </a:xfrm>
          <a:custGeom>
            <a:avLst/>
            <a:gdLst/>
            <a:ahLst/>
            <a:cxnLst/>
            <a:rect l="l" t="t" r="r" b="b"/>
            <a:pathLst>
              <a:path w="10146" h="3038" extrusionOk="0">
                <a:moveTo>
                  <a:pt x="675" y="1"/>
                </a:moveTo>
                <a:cubicBezTo>
                  <a:pt x="265" y="1"/>
                  <a:pt x="0" y="121"/>
                  <a:pt x="97" y="266"/>
                </a:cubicBezTo>
                <a:lnTo>
                  <a:pt x="1374" y="2772"/>
                </a:lnTo>
                <a:cubicBezTo>
                  <a:pt x="1446" y="2917"/>
                  <a:pt x="1856" y="3037"/>
                  <a:pt x="2290" y="3037"/>
                </a:cubicBezTo>
                <a:lnTo>
                  <a:pt x="9471" y="3037"/>
                </a:lnTo>
                <a:cubicBezTo>
                  <a:pt x="9880" y="3037"/>
                  <a:pt x="10145" y="2917"/>
                  <a:pt x="10049" y="2772"/>
                </a:cubicBezTo>
                <a:lnTo>
                  <a:pt x="8459" y="266"/>
                </a:lnTo>
                <a:cubicBezTo>
                  <a:pt x="8362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9"/>
          <p:cNvSpPr/>
          <p:nvPr/>
        </p:nvSpPr>
        <p:spPr>
          <a:xfrm>
            <a:off x="3727869" y="3408540"/>
            <a:ext cx="190483" cy="55254"/>
          </a:xfrm>
          <a:custGeom>
            <a:avLst/>
            <a:gdLst/>
            <a:ahLst/>
            <a:cxnLst/>
            <a:rect l="l" t="t" r="r" b="b"/>
            <a:pathLst>
              <a:path w="10556" h="3062" extrusionOk="0">
                <a:moveTo>
                  <a:pt x="652" y="1"/>
                </a:moveTo>
                <a:cubicBezTo>
                  <a:pt x="242" y="1"/>
                  <a:pt x="1" y="121"/>
                  <a:pt x="97" y="266"/>
                </a:cubicBezTo>
                <a:lnTo>
                  <a:pt x="1760" y="2772"/>
                </a:lnTo>
                <a:cubicBezTo>
                  <a:pt x="1856" y="2917"/>
                  <a:pt x="2266" y="3037"/>
                  <a:pt x="2700" y="3037"/>
                </a:cubicBezTo>
                <a:lnTo>
                  <a:pt x="9881" y="3061"/>
                </a:lnTo>
                <a:cubicBezTo>
                  <a:pt x="10291" y="3061"/>
                  <a:pt x="10556" y="2941"/>
                  <a:pt x="10435" y="2796"/>
                </a:cubicBezTo>
                <a:lnTo>
                  <a:pt x="8459" y="290"/>
                </a:lnTo>
                <a:cubicBezTo>
                  <a:pt x="8339" y="145"/>
                  <a:pt x="7929" y="25"/>
                  <a:pt x="7519" y="25"/>
                </a:cubicBezTo>
                <a:lnTo>
                  <a:pt x="652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9"/>
          <p:cNvSpPr/>
          <p:nvPr/>
        </p:nvSpPr>
        <p:spPr>
          <a:xfrm>
            <a:off x="3903555" y="3408991"/>
            <a:ext cx="197863" cy="54803"/>
          </a:xfrm>
          <a:custGeom>
            <a:avLst/>
            <a:gdLst/>
            <a:ahLst/>
            <a:cxnLst/>
            <a:rect l="l" t="t" r="r" b="b"/>
            <a:pathLst>
              <a:path w="10965" h="3037" extrusionOk="0">
                <a:moveTo>
                  <a:pt x="651" y="0"/>
                </a:moveTo>
                <a:cubicBezTo>
                  <a:pt x="241" y="0"/>
                  <a:pt x="0" y="120"/>
                  <a:pt x="121" y="265"/>
                </a:cubicBezTo>
                <a:lnTo>
                  <a:pt x="2145" y="2771"/>
                </a:lnTo>
                <a:cubicBezTo>
                  <a:pt x="2266" y="2916"/>
                  <a:pt x="2723" y="3036"/>
                  <a:pt x="3133" y="3036"/>
                </a:cubicBezTo>
                <a:lnTo>
                  <a:pt x="10314" y="3036"/>
                </a:lnTo>
                <a:cubicBezTo>
                  <a:pt x="10748" y="3036"/>
                  <a:pt x="10965" y="2916"/>
                  <a:pt x="10820" y="2771"/>
                </a:cubicBezTo>
                <a:lnTo>
                  <a:pt x="8483" y="265"/>
                </a:lnTo>
                <a:cubicBezTo>
                  <a:pt x="8362" y="120"/>
                  <a:pt x="7928" y="0"/>
                  <a:pt x="751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9"/>
          <p:cNvSpPr/>
          <p:nvPr/>
        </p:nvSpPr>
        <p:spPr>
          <a:xfrm>
            <a:off x="4079656" y="3408991"/>
            <a:ext cx="205262" cy="54803"/>
          </a:xfrm>
          <a:custGeom>
            <a:avLst/>
            <a:gdLst/>
            <a:ahLst/>
            <a:cxnLst/>
            <a:rect l="l" t="t" r="r" b="b"/>
            <a:pathLst>
              <a:path w="11375" h="3037" extrusionOk="0">
                <a:moveTo>
                  <a:pt x="627" y="0"/>
                </a:moveTo>
                <a:cubicBezTo>
                  <a:pt x="218" y="0"/>
                  <a:pt x="1" y="120"/>
                  <a:pt x="145" y="265"/>
                </a:cubicBezTo>
                <a:lnTo>
                  <a:pt x="2531" y="2771"/>
                </a:lnTo>
                <a:cubicBezTo>
                  <a:pt x="2676" y="2916"/>
                  <a:pt x="3134" y="3036"/>
                  <a:pt x="3543" y="3036"/>
                </a:cubicBezTo>
                <a:lnTo>
                  <a:pt x="10724" y="3036"/>
                </a:lnTo>
                <a:cubicBezTo>
                  <a:pt x="11158" y="3036"/>
                  <a:pt x="11375" y="2916"/>
                  <a:pt x="11206" y="2771"/>
                </a:cubicBezTo>
                <a:lnTo>
                  <a:pt x="8507" y="265"/>
                </a:lnTo>
                <a:cubicBezTo>
                  <a:pt x="8339" y="120"/>
                  <a:pt x="7881" y="0"/>
                  <a:pt x="749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9"/>
          <p:cNvSpPr/>
          <p:nvPr/>
        </p:nvSpPr>
        <p:spPr>
          <a:xfrm>
            <a:off x="1483648" y="3469857"/>
            <a:ext cx="290940" cy="54803"/>
          </a:xfrm>
          <a:custGeom>
            <a:avLst/>
            <a:gdLst/>
            <a:ahLst/>
            <a:cxnLst/>
            <a:rect l="l" t="t" r="r" b="b"/>
            <a:pathLst>
              <a:path w="16123" h="3037" extrusionOk="0">
                <a:moveTo>
                  <a:pt x="3977" y="1"/>
                </a:moveTo>
                <a:cubicBezTo>
                  <a:pt x="3543" y="1"/>
                  <a:pt x="3061" y="121"/>
                  <a:pt x="2917" y="266"/>
                </a:cubicBezTo>
                <a:lnTo>
                  <a:pt x="170" y="2748"/>
                </a:lnTo>
                <a:cubicBezTo>
                  <a:pt x="1" y="2916"/>
                  <a:pt x="242" y="3037"/>
                  <a:pt x="676" y="3037"/>
                </a:cubicBezTo>
                <a:lnTo>
                  <a:pt x="12676" y="3037"/>
                </a:lnTo>
                <a:cubicBezTo>
                  <a:pt x="13110" y="3037"/>
                  <a:pt x="13568" y="2916"/>
                  <a:pt x="13712" y="2772"/>
                </a:cubicBezTo>
                <a:lnTo>
                  <a:pt x="16002" y="266"/>
                </a:lnTo>
                <a:cubicBezTo>
                  <a:pt x="16122" y="121"/>
                  <a:pt x="15881" y="1"/>
                  <a:pt x="1547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9"/>
          <p:cNvSpPr/>
          <p:nvPr/>
        </p:nvSpPr>
        <p:spPr>
          <a:xfrm>
            <a:off x="1754558" y="3469857"/>
            <a:ext cx="203530" cy="54803"/>
          </a:xfrm>
          <a:custGeom>
            <a:avLst/>
            <a:gdLst/>
            <a:ahLst/>
            <a:cxnLst/>
            <a:rect l="l" t="t" r="r" b="b"/>
            <a:pathLst>
              <a:path w="11279" h="3037" extrusionOk="0">
                <a:moveTo>
                  <a:pt x="3374" y="1"/>
                </a:moveTo>
                <a:cubicBezTo>
                  <a:pt x="2941" y="1"/>
                  <a:pt x="2483" y="121"/>
                  <a:pt x="2362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700" y="3037"/>
                </a:cubicBezTo>
                <a:lnTo>
                  <a:pt x="8242" y="3037"/>
                </a:lnTo>
                <a:cubicBezTo>
                  <a:pt x="8676" y="3037"/>
                  <a:pt x="9134" y="2916"/>
                  <a:pt x="9230" y="2772"/>
                </a:cubicBezTo>
                <a:lnTo>
                  <a:pt x="11158" y="266"/>
                </a:lnTo>
                <a:cubicBezTo>
                  <a:pt x="11278" y="121"/>
                  <a:pt x="11013" y="1"/>
                  <a:pt x="105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9"/>
          <p:cNvSpPr/>
          <p:nvPr/>
        </p:nvSpPr>
        <p:spPr>
          <a:xfrm>
            <a:off x="1946755" y="3469857"/>
            <a:ext cx="196131" cy="55254"/>
          </a:xfrm>
          <a:custGeom>
            <a:avLst/>
            <a:gdLst/>
            <a:ahLst/>
            <a:cxnLst/>
            <a:rect l="l" t="t" r="r" b="b"/>
            <a:pathLst>
              <a:path w="10869" h="3062" extrusionOk="0">
                <a:moveTo>
                  <a:pt x="2941" y="1"/>
                </a:moveTo>
                <a:cubicBezTo>
                  <a:pt x="2531" y="1"/>
                  <a:pt x="2097" y="121"/>
                  <a:pt x="1977" y="266"/>
                </a:cubicBezTo>
                <a:lnTo>
                  <a:pt x="121" y="2772"/>
                </a:lnTo>
                <a:cubicBezTo>
                  <a:pt x="1" y="2916"/>
                  <a:pt x="290" y="3037"/>
                  <a:pt x="724" y="3037"/>
                </a:cubicBezTo>
                <a:lnTo>
                  <a:pt x="8266" y="3061"/>
                </a:lnTo>
                <a:cubicBezTo>
                  <a:pt x="8700" y="3061"/>
                  <a:pt x="9134" y="2941"/>
                  <a:pt x="9230" y="2796"/>
                </a:cubicBezTo>
                <a:lnTo>
                  <a:pt x="10773" y="290"/>
                </a:lnTo>
                <a:cubicBezTo>
                  <a:pt x="10869" y="145"/>
                  <a:pt x="10604" y="25"/>
                  <a:pt x="10170" y="25"/>
                </a:cubicBezTo>
                <a:lnTo>
                  <a:pt x="2941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9"/>
          <p:cNvSpPr/>
          <p:nvPr/>
        </p:nvSpPr>
        <p:spPr>
          <a:xfrm>
            <a:off x="2139404" y="3470290"/>
            <a:ext cx="188733" cy="54821"/>
          </a:xfrm>
          <a:custGeom>
            <a:avLst/>
            <a:gdLst/>
            <a:ahLst/>
            <a:cxnLst/>
            <a:rect l="l" t="t" r="r" b="b"/>
            <a:pathLst>
              <a:path w="10459" h="3038" extrusionOk="0">
                <a:moveTo>
                  <a:pt x="2506" y="1"/>
                </a:moveTo>
                <a:cubicBezTo>
                  <a:pt x="2097" y="1"/>
                  <a:pt x="1663" y="121"/>
                  <a:pt x="1591" y="266"/>
                </a:cubicBezTo>
                <a:lnTo>
                  <a:pt x="97" y="2772"/>
                </a:lnTo>
                <a:cubicBezTo>
                  <a:pt x="0" y="2917"/>
                  <a:pt x="289" y="3037"/>
                  <a:pt x="723" y="3037"/>
                </a:cubicBezTo>
                <a:lnTo>
                  <a:pt x="8266" y="3037"/>
                </a:lnTo>
                <a:cubicBezTo>
                  <a:pt x="8699" y="3037"/>
                  <a:pt x="9133" y="2917"/>
                  <a:pt x="9205" y="2772"/>
                </a:cubicBezTo>
                <a:lnTo>
                  <a:pt x="10386" y="266"/>
                </a:lnTo>
                <a:cubicBezTo>
                  <a:pt x="10459" y="121"/>
                  <a:pt x="10169" y="1"/>
                  <a:pt x="973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9"/>
          <p:cNvSpPr/>
          <p:nvPr/>
        </p:nvSpPr>
        <p:spPr>
          <a:xfrm>
            <a:off x="2332467" y="3470290"/>
            <a:ext cx="181352" cy="54821"/>
          </a:xfrm>
          <a:custGeom>
            <a:avLst/>
            <a:gdLst/>
            <a:ahLst/>
            <a:cxnLst/>
            <a:rect l="l" t="t" r="r" b="b"/>
            <a:pathLst>
              <a:path w="10050" h="3038" extrusionOk="0">
                <a:moveTo>
                  <a:pt x="2097" y="1"/>
                </a:moveTo>
                <a:cubicBezTo>
                  <a:pt x="1663" y="1"/>
                  <a:pt x="1278" y="121"/>
                  <a:pt x="1205" y="266"/>
                </a:cubicBezTo>
                <a:lnTo>
                  <a:pt x="73" y="2772"/>
                </a:lnTo>
                <a:cubicBezTo>
                  <a:pt x="0" y="2917"/>
                  <a:pt x="314" y="3037"/>
                  <a:pt x="748" y="3037"/>
                </a:cubicBezTo>
                <a:lnTo>
                  <a:pt x="8290" y="3037"/>
                </a:lnTo>
                <a:cubicBezTo>
                  <a:pt x="8748" y="3037"/>
                  <a:pt x="9134" y="2917"/>
                  <a:pt x="9182" y="2772"/>
                </a:cubicBezTo>
                <a:lnTo>
                  <a:pt x="10001" y="266"/>
                </a:lnTo>
                <a:cubicBezTo>
                  <a:pt x="10049" y="121"/>
                  <a:pt x="9736" y="1"/>
                  <a:pt x="932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9"/>
          <p:cNvSpPr/>
          <p:nvPr/>
        </p:nvSpPr>
        <p:spPr>
          <a:xfrm>
            <a:off x="2525098" y="3470290"/>
            <a:ext cx="173954" cy="55254"/>
          </a:xfrm>
          <a:custGeom>
            <a:avLst/>
            <a:gdLst/>
            <a:ahLst/>
            <a:cxnLst/>
            <a:rect l="l" t="t" r="r" b="b"/>
            <a:pathLst>
              <a:path w="9640" h="3062" extrusionOk="0">
                <a:moveTo>
                  <a:pt x="1664" y="1"/>
                </a:moveTo>
                <a:cubicBezTo>
                  <a:pt x="1230" y="1"/>
                  <a:pt x="844" y="121"/>
                  <a:pt x="796" y="266"/>
                </a:cubicBezTo>
                <a:lnTo>
                  <a:pt x="49" y="2772"/>
                </a:lnTo>
                <a:cubicBezTo>
                  <a:pt x="1" y="2917"/>
                  <a:pt x="314" y="3037"/>
                  <a:pt x="772" y="3037"/>
                </a:cubicBezTo>
                <a:lnTo>
                  <a:pt x="8290" y="3061"/>
                </a:lnTo>
                <a:cubicBezTo>
                  <a:pt x="8748" y="3061"/>
                  <a:pt x="9134" y="2941"/>
                  <a:pt x="9158" y="2796"/>
                </a:cubicBezTo>
                <a:lnTo>
                  <a:pt x="9616" y="290"/>
                </a:lnTo>
                <a:cubicBezTo>
                  <a:pt x="9640" y="145"/>
                  <a:pt x="9302" y="25"/>
                  <a:pt x="8893" y="25"/>
                </a:cubicBezTo>
                <a:lnTo>
                  <a:pt x="166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9"/>
          <p:cNvSpPr/>
          <p:nvPr/>
        </p:nvSpPr>
        <p:spPr>
          <a:xfrm>
            <a:off x="2717295" y="3470723"/>
            <a:ext cx="166573" cy="54821"/>
          </a:xfrm>
          <a:custGeom>
            <a:avLst/>
            <a:gdLst/>
            <a:ahLst/>
            <a:cxnLst/>
            <a:rect l="l" t="t" r="r" b="b"/>
            <a:pathLst>
              <a:path w="9231" h="3038" extrusionOk="0">
                <a:moveTo>
                  <a:pt x="1254" y="1"/>
                </a:moveTo>
                <a:cubicBezTo>
                  <a:pt x="820" y="1"/>
                  <a:pt x="459" y="121"/>
                  <a:pt x="435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339" y="3037"/>
                </a:lnTo>
                <a:cubicBezTo>
                  <a:pt x="8772" y="3037"/>
                  <a:pt x="9134" y="2917"/>
                  <a:pt x="9134" y="2772"/>
                </a:cubicBezTo>
                <a:lnTo>
                  <a:pt x="9230" y="266"/>
                </a:lnTo>
                <a:cubicBezTo>
                  <a:pt x="9230" y="121"/>
                  <a:pt x="8893" y="1"/>
                  <a:pt x="848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49"/>
          <p:cNvSpPr/>
          <p:nvPr/>
        </p:nvSpPr>
        <p:spPr>
          <a:xfrm>
            <a:off x="2909943" y="3470723"/>
            <a:ext cx="164823" cy="54821"/>
          </a:xfrm>
          <a:custGeom>
            <a:avLst/>
            <a:gdLst/>
            <a:ahLst/>
            <a:cxnLst/>
            <a:rect l="l" t="t" r="r" b="b"/>
            <a:pathLst>
              <a:path w="9134" h="3038" extrusionOk="0">
                <a:moveTo>
                  <a:pt x="795" y="1"/>
                </a:moveTo>
                <a:cubicBezTo>
                  <a:pt x="386" y="1"/>
                  <a:pt x="48" y="121"/>
                  <a:pt x="24" y="266"/>
                </a:cubicBezTo>
                <a:lnTo>
                  <a:pt x="0" y="2772"/>
                </a:lnTo>
                <a:cubicBezTo>
                  <a:pt x="0" y="2917"/>
                  <a:pt x="362" y="3037"/>
                  <a:pt x="795" y="3037"/>
                </a:cubicBezTo>
                <a:lnTo>
                  <a:pt x="8338" y="3037"/>
                </a:lnTo>
                <a:cubicBezTo>
                  <a:pt x="8772" y="3037"/>
                  <a:pt x="9133" y="2917"/>
                  <a:pt x="9109" y="2772"/>
                </a:cubicBezTo>
                <a:lnTo>
                  <a:pt x="8820" y="266"/>
                </a:lnTo>
                <a:cubicBezTo>
                  <a:pt x="8820" y="121"/>
                  <a:pt x="8458" y="1"/>
                  <a:pt x="802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49"/>
          <p:cNvSpPr/>
          <p:nvPr/>
        </p:nvSpPr>
        <p:spPr>
          <a:xfrm>
            <a:off x="3095608" y="3470723"/>
            <a:ext cx="171355" cy="55254"/>
          </a:xfrm>
          <a:custGeom>
            <a:avLst/>
            <a:gdLst/>
            <a:ahLst/>
            <a:cxnLst/>
            <a:rect l="l" t="t" r="r" b="b"/>
            <a:pathLst>
              <a:path w="9496" h="3062" extrusionOk="0">
                <a:moveTo>
                  <a:pt x="748" y="1"/>
                </a:moveTo>
                <a:cubicBezTo>
                  <a:pt x="338" y="1"/>
                  <a:pt x="1" y="121"/>
                  <a:pt x="25" y="266"/>
                </a:cubicBezTo>
                <a:lnTo>
                  <a:pt x="362" y="2772"/>
                </a:lnTo>
                <a:cubicBezTo>
                  <a:pt x="362" y="2917"/>
                  <a:pt x="748" y="3037"/>
                  <a:pt x="1182" y="3037"/>
                </a:cubicBezTo>
                <a:lnTo>
                  <a:pt x="8724" y="3061"/>
                </a:lnTo>
                <a:cubicBezTo>
                  <a:pt x="9182" y="3061"/>
                  <a:pt x="9495" y="2941"/>
                  <a:pt x="9471" y="2796"/>
                </a:cubicBezTo>
                <a:lnTo>
                  <a:pt x="8821" y="290"/>
                </a:lnTo>
                <a:cubicBezTo>
                  <a:pt x="8772" y="145"/>
                  <a:pt x="8411" y="25"/>
                  <a:pt x="7977" y="25"/>
                </a:cubicBezTo>
                <a:lnTo>
                  <a:pt x="748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9"/>
          <p:cNvSpPr/>
          <p:nvPr/>
        </p:nvSpPr>
        <p:spPr>
          <a:xfrm>
            <a:off x="3289556" y="3471156"/>
            <a:ext cx="179169" cy="54821"/>
          </a:xfrm>
          <a:custGeom>
            <a:avLst/>
            <a:gdLst/>
            <a:ahLst/>
            <a:cxnLst/>
            <a:rect l="l" t="t" r="r" b="b"/>
            <a:pathLst>
              <a:path w="9929" h="3038" extrusionOk="0">
                <a:moveTo>
                  <a:pt x="747" y="1"/>
                </a:moveTo>
                <a:cubicBezTo>
                  <a:pt x="314" y="1"/>
                  <a:pt x="0" y="121"/>
                  <a:pt x="49" y="266"/>
                </a:cubicBezTo>
                <a:lnTo>
                  <a:pt x="747" y="2772"/>
                </a:lnTo>
                <a:cubicBezTo>
                  <a:pt x="796" y="2917"/>
                  <a:pt x="1181" y="3037"/>
                  <a:pt x="1639" y="3037"/>
                </a:cubicBezTo>
                <a:lnTo>
                  <a:pt x="9182" y="3037"/>
                </a:lnTo>
                <a:cubicBezTo>
                  <a:pt x="9615" y="3037"/>
                  <a:pt x="9929" y="2917"/>
                  <a:pt x="9856" y="2772"/>
                </a:cubicBezTo>
                <a:lnTo>
                  <a:pt x="8844" y="266"/>
                </a:lnTo>
                <a:cubicBezTo>
                  <a:pt x="8772" y="121"/>
                  <a:pt x="8386" y="1"/>
                  <a:pt x="7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9"/>
          <p:cNvSpPr/>
          <p:nvPr/>
        </p:nvSpPr>
        <p:spPr>
          <a:xfrm>
            <a:off x="3474806" y="3471156"/>
            <a:ext cx="186116" cy="54821"/>
          </a:xfrm>
          <a:custGeom>
            <a:avLst/>
            <a:gdLst/>
            <a:ahLst/>
            <a:cxnLst/>
            <a:rect l="l" t="t" r="r" b="b"/>
            <a:pathLst>
              <a:path w="10314" h="3038" extrusionOk="0">
                <a:moveTo>
                  <a:pt x="699" y="1"/>
                </a:moveTo>
                <a:cubicBezTo>
                  <a:pt x="289" y="1"/>
                  <a:pt x="0" y="121"/>
                  <a:pt x="48" y="266"/>
                </a:cubicBezTo>
                <a:lnTo>
                  <a:pt x="1133" y="2772"/>
                </a:lnTo>
                <a:cubicBezTo>
                  <a:pt x="1205" y="2917"/>
                  <a:pt x="1615" y="3037"/>
                  <a:pt x="2048" y="3037"/>
                </a:cubicBezTo>
                <a:lnTo>
                  <a:pt x="9591" y="3037"/>
                </a:lnTo>
                <a:cubicBezTo>
                  <a:pt x="10025" y="3037"/>
                  <a:pt x="10314" y="2917"/>
                  <a:pt x="10242" y="2772"/>
                </a:cubicBezTo>
                <a:lnTo>
                  <a:pt x="8844" y="266"/>
                </a:lnTo>
                <a:cubicBezTo>
                  <a:pt x="8772" y="121"/>
                  <a:pt x="8362" y="1"/>
                  <a:pt x="79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9"/>
          <p:cNvSpPr/>
          <p:nvPr/>
        </p:nvSpPr>
        <p:spPr>
          <a:xfrm>
            <a:off x="3659605" y="3471156"/>
            <a:ext cx="193966" cy="55254"/>
          </a:xfrm>
          <a:custGeom>
            <a:avLst/>
            <a:gdLst/>
            <a:ahLst/>
            <a:cxnLst/>
            <a:rect l="l" t="t" r="r" b="b"/>
            <a:pathLst>
              <a:path w="10749" h="3062" extrusionOk="0">
                <a:moveTo>
                  <a:pt x="699" y="1"/>
                </a:moveTo>
                <a:cubicBezTo>
                  <a:pt x="290" y="1"/>
                  <a:pt x="1" y="121"/>
                  <a:pt x="97" y="266"/>
                </a:cubicBezTo>
                <a:lnTo>
                  <a:pt x="1543" y="2772"/>
                </a:lnTo>
                <a:cubicBezTo>
                  <a:pt x="1615" y="2941"/>
                  <a:pt x="2049" y="3037"/>
                  <a:pt x="2483" y="3037"/>
                </a:cubicBezTo>
                <a:lnTo>
                  <a:pt x="10025" y="3061"/>
                </a:lnTo>
                <a:cubicBezTo>
                  <a:pt x="10483" y="3061"/>
                  <a:pt x="10748" y="2941"/>
                  <a:pt x="10652" y="2796"/>
                </a:cubicBezTo>
                <a:lnTo>
                  <a:pt x="8893" y="290"/>
                </a:lnTo>
                <a:cubicBezTo>
                  <a:pt x="8796" y="146"/>
                  <a:pt x="8362" y="25"/>
                  <a:pt x="7929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9"/>
          <p:cNvSpPr/>
          <p:nvPr/>
        </p:nvSpPr>
        <p:spPr>
          <a:xfrm>
            <a:off x="3844855" y="3471607"/>
            <a:ext cx="200913" cy="54803"/>
          </a:xfrm>
          <a:custGeom>
            <a:avLst/>
            <a:gdLst/>
            <a:ahLst/>
            <a:cxnLst/>
            <a:rect l="l" t="t" r="r" b="b"/>
            <a:pathLst>
              <a:path w="11134" h="3037" extrusionOk="0">
                <a:moveTo>
                  <a:pt x="675" y="0"/>
                </a:moveTo>
                <a:cubicBezTo>
                  <a:pt x="265" y="0"/>
                  <a:pt x="0" y="121"/>
                  <a:pt x="97" y="265"/>
                </a:cubicBezTo>
                <a:lnTo>
                  <a:pt x="1904" y="2771"/>
                </a:lnTo>
                <a:cubicBezTo>
                  <a:pt x="2024" y="2916"/>
                  <a:pt x="2458" y="3036"/>
                  <a:pt x="2916" y="3036"/>
                </a:cubicBezTo>
                <a:lnTo>
                  <a:pt x="10434" y="3036"/>
                </a:lnTo>
                <a:cubicBezTo>
                  <a:pt x="10892" y="3036"/>
                  <a:pt x="11133" y="2916"/>
                  <a:pt x="11013" y="2771"/>
                </a:cubicBezTo>
                <a:lnTo>
                  <a:pt x="8892" y="265"/>
                </a:lnTo>
                <a:cubicBezTo>
                  <a:pt x="8772" y="121"/>
                  <a:pt x="8338" y="0"/>
                  <a:pt x="790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9"/>
          <p:cNvSpPr/>
          <p:nvPr/>
        </p:nvSpPr>
        <p:spPr>
          <a:xfrm>
            <a:off x="4029654" y="3471607"/>
            <a:ext cx="322681" cy="55236"/>
          </a:xfrm>
          <a:custGeom>
            <a:avLst/>
            <a:gdLst/>
            <a:ahLst/>
            <a:cxnLst/>
            <a:rect l="l" t="t" r="r" b="b"/>
            <a:pathLst>
              <a:path w="17882" h="3061" extrusionOk="0">
                <a:moveTo>
                  <a:pt x="675" y="0"/>
                </a:moveTo>
                <a:cubicBezTo>
                  <a:pt x="242" y="0"/>
                  <a:pt x="1" y="121"/>
                  <a:pt x="145" y="265"/>
                </a:cubicBezTo>
                <a:lnTo>
                  <a:pt x="2314" y="2771"/>
                </a:lnTo>
                <a:cubicBezTo>
                  <a:pt x="2435" y="2916"/>
                  <a:pt x="2892" y="3036"/>
                  <a:pt x="3350" y="3036"/>
                </a:cubicBezTo>
                <a:lnTo>
                  <a:pt x="17206" y="3060"/>
                </a:lnTo>
                <a:cubicBezTo>
                  <a:pt x="17664" y="3060"/>
                  <a:pt x="17881" y="2940"/>
                  <a:pt x="17737" y="2795"/>
                </a:cubicBezTo>
                <a:lnTo>
                  <a:pt x="15013" y="289"/>
                </a:lnTo>
                <a:cubicBezTo>
                  <a:pt x="14869" y="145"/>
                  <a:pt x="14387" y="24"/>
                  <a:pt x="13977" y="24"/>
                </a:cubicBezTo>
                <a:lnTo>
                  <a:pt x="675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49"/>
          <p:cNvSpPr/>
          <p:nvPr/>
        </p:nvSpPr>
        <p:spPr>
          <a:xfrm>
            <a:off x="1275373" y="3659889"/>
            <a:ext cx="326145" cy="54803"/>
          </a:xfrm>
          <a:custGeom>
            <a:avLst/>
            <a:gdLst/>
            <a:ahLst/>
            <a:cxnLst/>
            <a:rect l="l" t="t" r="r" b="b"/>
            <a:pathLst>
              <a:path w="18074" h="3037" extrusionOk="0">
                <a:moveTo>
                  <a:pt x="4073" y="0"/>
                </a:moveTo>
                <a:cubicBezTo>
                  <a:pt x="3591" y="0"/>
                  <a:pt x="3060" y="97"/>
                  <a:pt x="2892" y="265"/>
                </a:cubicBezTo>
                <a:lnTo>
                  <a:pt x="145" y="2747"/>
                </a:lnTo>
                <a:cubicBezTo>
                  <a:pt x="0" y="2892"/>
                  <a:pt x="265" y="3013"/>
                  <a:pt x="771" y="3013"/>
                </a:cubicBezTo>
                <a:lnTo>
                  <a:pt x="14507" y="3037"/>
                </a:lnTo>
                <a:cubicBezTo>
                  <a:pt x="15013" y="3037"/>
                  <a:pt x="15519" y="2916"/>
                  <a:pt x="15664" y="2772"/>
                </a:cubicBezTo>
                <a:lnTo>
                  <a:pt x="17929" y="265"/>
                </a:lnTo>
                <a:cubicBezTo>
                  <a:pt x="18073" y="121"/>
                  <a:pt x="17784" y="0"/>
                  <a:pt x="1730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49"/>
          <p:cNvSpPr/>
          <p:nvPr/>
        </p:nvSpPr>
        <p:spPr>
          <a:xfrm>
            <a:off x="1584971" y="3659889"/>
            <a:ext cx="227439" cy="54803"/>
          </a:xfrm>
          <a:custGeom>
            <a:avLst/>
            <a:gdLst/>
            <a:ahLst/>
            <a:cxnLst/>
            <a:rect l="l" t="t" r="r" b="b"/>
            <a:pathLst>
              <a:path w="12604" h="3037" extrusionOk="0">
                <a:moveTo>
                  <a:pt x="3495" y="0"/>
                </a:moveTo>
                <a:cubicBezTo>
                  <a:pt x="3013" y="0"/>
                  <a:pt x="2507" y="121"/>
                  <a:pt x="2362" y="265"/>
                </a:cubicBezTo>
                <a:lnTo>
                  <a:pt x="145" y="2772"/>
                </a:lnTo>
                <a:cubicBezTo>
                  <a:pt x="1" y="2916"/>
                  <a:pt x="314" y="3037"/>
                  <a:pt x="820" y="3037"/>
                </a:cubicBezTo>
                <a:lnTo>
                  <a:pt x="9447" y="3037"/>
                </a:lnTo>
                <a:cubicBezTo>
                  <a:pt x="9953" y="3037"/>
                  <a:pt x="10459" y="2916"/>
                  <a:pt x="10579" y="2772"/>
                </a:cubicBezTo>
                <a:lnTo>
                  <a:pt x="12483" y="265"/>
                </a:lnTo>
                <a:cubicBezTo>
                  <a:pt x="12604" y="121"/>
                  <a:pt x="12290" y="0"/>
                  <a:pt x="1180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9"/>
          <p:cNvSpPr/>
          <p:nvPr/>
        </p:nvSpPr>
        <p:spPr>
          <a:xfrm>
            <a:off x="1805445" y="3659889"/>
            <a:ext cx="219608" cy="55236"/>
          </a:xfrm>
          <a:custGeom>
            <a:avLst/>
            <a:gdLst/>
            <a:ahLst/>
            <a:cxnLst/>
            <a:rect l="l" t="t" r="r" b="b"/>
            <a:pathLst>
              <a:path w="12170" h="3061" extrusionOk="0">
                <a:moveTo>
                  <a:pt x="3061" y="0"/>
                </a:moveTo>
                <a:cubicBezTo>
                  <a:pt x="2554" y="0"/>
                  <a:pt x="2073" y="121"/>
                  <a:pt x="1976" y="265"/>
                </a:cubicBezTo>
                <a:lnTo>
                  <a:pt x="97" y="2772"/>
                </a:lnTo>
                <a:cubicBezTo>
                  <a:pt x="0" y="2916"/>
                  <a:pt x="313" y="3037"/>
                  <a:pt x="819" y="3037"/>
                </a:cubicBezTo>
                <a:lnTo>
                  <a:pt x="9446" y="3061"/>
                </a:lnTo>
                <a:cubicBezTo>
                  <a:pt x="9952" y="3061"/>
                  <a:pt x="10434" y="2940"/>
                  <a:pt x="10531" y="2796"/>
                </a:cubicBezTo>
                <a:lnTo>
                  <a:pt x="12073" y="290"/>
                </a:lnTo>
                <a:cubicBezTo>
                  <a:pt x="12169" y="145"/>
                  <a:pt x="11856" y="24"/>
                  <a:pt x="11350" y="24"/>
                </a:cubicBezTo>
                <a:lnTo>
                  <a:pt x="306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9"/>
          <p:cNvSpPr/>
          <p:nvPr/>
        </p:nvSpPr>
        <p:spPr>
          <a:xfrm>
            <a:off x="2025468" y="3660322"/>
            <a:ext cx="212227" cy="54803"/>
          </a:xfrm>
          <a:custGeom>
            <a:avLst/>
            <a:gdLst/>
            <a:ahLst/>
            <a:cxnLst/>
            <a:rect l="l" t="t" r="r" b="b"/>
            <a:pathLst>
              <a:path w="11761" h="3037" extrusionOk="0">
                <a:moveTo>
                  <a:pt x="2627" y="0"/>
                </a:moveTo>
                <a:cubicBezTo>
                  <a:pt x="2145" y="0"/>
                  <a:pt x="1687" y="121"/>
                  <a:pt x="1591" y="266"/>
                </a:cubicBezTo>
                <a:lnTo>
                  <a:pt x="97" y="2772"/>
                </a:lnTo>
                <a:cubicBezTo>
                  <a:pt x="1" y="2916"/>
                  <a:pt x="338" y="3037"/>
                  <a:pt x="844" y="3037"/>
                </a:cubicBezTo>
                <a:lnTo>
                  <a:pt x="9471" y="3037"/>
                </a:lnTo>
                <a:cubicBezTo>
                  <a:pt x="9977" y="3037"/>
                  <a:pt x="10435" y="2916"/>
                  <a:pt x="10507" y="2772"/>
                </a:cubicBezTo>
                <a:lnTo>
                  <a:pt x="11712" y="266"/>
                </a:lnTo>
                <a:cubicBezTo>
                  <a:pt x="11760" y="121"/>
                  <a:pt x="11423" y="0"/>
                  <a:pt x="10941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9"/>
          <p:cNvSpPr/>
          <p:nvPr/>
        </p:nvSpPr>
        <p:spPr>
          <a:xfrm>
            <a:off x="2250290" y="3660322"/>
            <a:ext cx="1193208" cy="55669"/>
          </a:xfrm>
          <a:custGeom>
            <a:avLst/>
            <a:gdLst/>
            <a:ahLst/>
            <a:cxnLst/>
            <a:rect l="l" t="t" r="r" b="b"/>
            <a:pathLst>
              <a:path w="66124" h="3085" extrusionOk="0">
                <a:moveTo>
                  <a:pt x="2193" y="0"/>
                </a:moveTo>
                <a:cubicBezTo>
                  <a:pt x="1711" y="0"/>
                  <a:pt x="1253" y="121"/>
                  <a:pt x="1181" y="266"/>
                </a:cubicBezTo>
                <a:lnTo>
                  <a:pt x="72" y="2772"/>
                </a:lnTo>
                <a:cubicBezTo>
                  <a:pt x="0" y="2916"/>
                  <a:pt x="362" y="3037"/>
                  <a:pt x="868" y="3037"/>
                </a:cubicBezTo>
                <a:lnTo>
                  <a:pt x="65256" y="3085"/>
                </a:lnTo>
                <a:cubicBezTo>
                  <a:pt x="65763" y="3085"/>
                  <a:pt x="66124" y="2964"/>
                  <a:pt x="66076" y="2820"/>
                </a:cubicBezTo>
                <a:lnTo>
                  <a:pt x="65232" y="314"/>
                </a:lnTo>
                <a:cubicBezTo>
                  <a:pt x="65160" y="169"/>
                  <a:pt x="64726" y="49"/>
                  <a:pt x="64244" y="49"/>
                </a:cubicBezTo>
                <a:lnTo>
                  <a:pt x="219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9"/>
          <p:cNvSpPr/>
          <p:nvPr/>
        </p:nvSpPr>
        <p:spPr>
          <a:xfrm>
            <a:off x="3457411" y="3661188"/>
            <a:ext cx="206561" cy="55254"/>
          </a:xfrm>
          <a:custGeom>
            <a:avLst/>
            <a:gdLst/>
            <a:ahLst/>
            <a:cxnLst/>
            <a:rect l="l" t="t" r="r" b="b"/>
            <a:pathLst>
              <a:path w="11447" h="3062" extrusionOk="0">
                <a:moveTo>
                  <a:pt x="844" y="1"/>
                </a:moveTo>
                <a:cubicBezTo>
                  <a:pt x="338" y="1"/>
                  <a:pt x="0" y="121"/>
                  <a:pt x="48" y="266"/>
                </a:cubicBezTo>
                <a:lnTo>
                  <a:pt x="940" y="2772"/>
                </a:lnTo>
                <a:cubicBezTo>
                  <a:pt x="1012" y="2916"/>
                  <a:pt x="1470" y="3037"/>
                  <a:pt x="1976" y="3037"/>
                </a:cubicBezTo>
                <a:lnTo>
                  <a:pt x="10579" y="3061"/>
                </a:lnTo>
                <a:cubicBezTo>
                  <a:pt x="11085" y="3061"/>
                  <a:pt x="11447" y="2941"/>
                  <a:pt x="11374" y="2796"/>
                </a:cubicBezTo>
                <a:lnTo>
                  <a:pt x="10145" y="290"/>
                </a:lnTo>
                <a:cubicBezTo>
                  <a:pt x="10097" y="145"/>
                  <a:pt x="9639" y="25"/>
                  <a:pt x="9133" y="25"/>
                </a:cubicBezTo>
                <a:lnTo>
                  <a:pt x="84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9"/>
          <p:cNvSpPr/>
          <p:nvPr/>
        </p:nvSpPr>
        <p:spPr>
          <a:xfrm>
            <a:off x="3670035" y="3661621"/>
            <a:ext cx="213960" cy="54821"/>
          </a:xfrm>
          <a:custGeom>
            <a:avLst/>
            <a:gdLst/>
            <a:ahLst/>
            <a:cxnLst/>
            <a:rect l="l" t="t" r="r" b="b"/>
            <a:pathLst>
              <a:path w="11857" h="3038" extrusionOk="0">
                <a:moveTo>
                  <a:pt x="820" y="1"/>
                </a:moveTo>
                <a:cubicBezTo>
                  <a:pt x="338" y="1"/>
                  <a:pt x="1" y="121"/>
                  <a:pt x="73" y="266"/>
                </a:cubicBezTo>
                <a:lnTo>
                  <a:pt x="1350" y="2772"/>
                </a:lnTo>
                <a:cubicBezTo>
                  <a:pt x="1423" y="2917"/>
                  <a:pt x="1905" y="3037"/>
                  <a:pt x="2411" y="3037"/>
                </a:cubicBezTo>
                <a:lnTo>
                  <a:pt x="11038" y="3037"/>
                </a:lnTo>
                <a:cubicBezTo>
                  <a:pt x="11544" y="3037"/>
                  <a:pt x="11857" y="2917"/>
                  <a:pt x="11785" y="2772"/>
                </a:cubicBezTo>
                <a:lnTo>
                  <a:pt x="10194" y="266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9"/>
          <p:cNvSpPr/>
          <p:nvPr/>
        </p:nvSpPr>
        <p:spPr>
          <a:xfrm>
            <a:off x="3882677" y="3661621"/>
            <a:ext cx="221791" cy="55254"/>
          </a:xfrm>
          <a:custGeom>
            <a:avLst/>
            <a:gdLst/>
            <a:ahLst/>
            <a:cxnLst/>
            <a:rect l="l" t="t" r="r" b="b"/>
            <a:pathLst>
              <a:path w="12291" h="3062" extrusionOk="0">
                <a:moveTo>
                  <a:pt x="820" y="1"/>
                </a:moveTo>
                <a:cubicBezTo>
                  <a:pt x="338" y="1"/>
                  <a:pt x="1" y="121"/>
                  <a:pt x="97" y="266"/>
                </a:cubicBezTo>
                <a:lnTo>
                  <a:pt x="1736" y="2772"/>
                </a:lnTo>
                <a:cubicBezTo>
                  <a:pt x="1832" y="2917"/>
                  <a:pt x="2338" y="3037"/>
                  <a:pt x="2844" y="3037"/>
                </a:cubicBezTo>
                <a:lnTo>
                  <a:pt x="11471" y="3061"/>
                </a:lnTo>
                <a:cubicBezTo>
                  <a:pt x="11977" y="3061"/>
                  <a:pt x="12290" y="2941"/>
                  <a:pt x="12170" y="2772"/>
                </a:cubicBezTo>
                <a:lnTo>
                  <a:pt x="10218" y="290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9"/>
          <p:cNvSpPr/>
          <p:nvPr/>
        </p:nvSpPr>
        <p:spPr>
          <a:xfrm>
            <a:off x="4095752" y="3662054"/>
            <a:ext cx="228738" cy="54821"/>
          </a:xfrm>
          <a:custGeom>
            <a:avLst/>
            <a:gdLst/>
            <a:ahLst/>
            <a:cxnLst/>
            <a:rect l="l" t="t" r="r" b="b"/>
            <a:pathLst>
              <a:path w="12676" h="3038" extrusionOk="0">
                <a:moveTo>
                  <a:pt x="796" y="1"/>
                </a:moveTo>
                <a:cubicBezTo>
                  <a:pt x="290" y="1"/>
                  <a:pt x="0" y="97"/>
                  <a:pt x="121" y="266"/>
                </a:cubicBezTo>
                <a:lnTo>
                  <a:pt x="2121" y="2772"/>
                </a:lnTo>
                <a:cubicBezTo>
                  <a:pt x="2242" y="2917"/>
                  <a:pt x="2748" y="3037"/>
                  <a:pt x="3254" y="3037"/>
                </a:cubicBezTo>
                <a:lnTo>
                  <a:pt x="11881" y="3037"/>
                </a:lnTo>
                <a:cubicBezTo>
                  <a:pt x="12387" y="3037"/>
                  <a:pt x="12676" y="2917"/>
                  <a:pt x="12531" y="2772"/>
                </a:cubicBezTo>
                <a:lnTo>
                  <a:pt x="10218" y="266"/>
                </a:lnTo>
                <a:cubicBezTo>
                  <a:pt x="10097" y="121"/>
                  <a:pt x="9591" y="1"/>
                  <a:pt x="908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9"/>
          <p:cNvSpPr/>
          <p:nvPr/>
        </p:nvSpPr>
        <p:spPr>
          <a:xfrm>
            <a:off x="4309261" y="3662054"/>
            <a:ext cx="236137" cy="54821"/>
          </a:xfrm>
          <a:custGeom>
            <a:avLst/>
            <a:gdLst/>
            <a:ahLst/>
            <a:cxnLst/>
            <a:rect l="l" t="t" r="r" b="b"/>
            <a:pathLst>
              <a:path w="13086" h="3038" extrusionOk="0">
                <a:moveTo>
                  <a:pt x="772" y="1"/>
                </a:moveTo>
                <a:cubicBezTo>
                  <a:pt x="266" y="1"/>
                  <a:pt x="0" y="121"/>
                  <a:pt x="121" y="266"/>
                </a:cubicBezTo>
                <a:lnTo>
                  <a:pt x="2507" y="2772"/>
                </a:lnTo>
                <a:cubicBezTo>
                  <a:pt x="2627" y="2917"/>
                  <a:pt x="3157" y="3037"/>
                  <a:pt x="3663" y="3037"/>
                </a:cubicBezTo>
                <a:lnTo>
                  <a:pt x="12290" y="3037"/>
                </a:lnTo>
                <a:cubicBezTo>
                  <a:pt x="12796" y="3037"/>
                  <a:pt x="13085" y="2917"/>
                  <a:pt x="12917" y="2772"/>
                </a:cubicBezTo>
                <a:lnTo>
                  <a:pt x="10242" y="266"/>
                </a:lnTo>
                <a:cubicBezTo>
                  <a:pt x="10073" y="121"/>
                  <a:pt x="9567" y="1"/>
                  <a:pt x="9061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9"/>
          <p:cNvSpPr/>
          <p:nvPr/>
        </p:nvSpPr>
        <p:spPr>
          <a:xfrm>
            <a:off x="1414951" y="3532473"/>
            <a:ext cx="411805" cy="54821"/>
          </a:xfrm>
          <a:custGeom>
            <a:avLst/>
            <a:gdLst/>
            <a:ahLst/>
            <a:cxnLst/>
            <a:rect l="l" t="t" r="r" b="b"/>
            <a:pathLst>
              <a:path w="22821" h="3038" extrusionOk="0">
                <a:moveTo>
                  <a:pt x="4001" y="1"/>
                </a:moveTo>
                <a:cubicBezTo>
                  <a:pt x="3567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7"/>
                  <a:pt x="241" y="3037"/>
                  <a:pt x="723" y="3037"/>
                </a:cubicBezTo>
                <a:lnTo>
                  <a:pt x="19568" y="3037"/>
                </a:lnTo>
                <a:cubicBezTo>
                  <a:pt x="20026" y="3037"/>
                  <a:pt x="20508" y="2917"/>
                  <a:pt x="20628" y="2772"/>
                </a:cubicBezTo>
                <a:lnTo>
                  <a:pt x="22700" y="266"/>
                </a:lnTo>
                <a:cubicBezTo>
                  <a:pt x="22821" y="121"/>
                  <a:pt x="22556" y="1"/>
                  <a:pt x="2212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9"/>
          <p:cNvSpPr/>
          <p:nvPr/>
        </p:nvSpPr>
        <p:spPr>
          <a:xfrm>
            <a:off x="1815442" y="3532473"/>
            <a:ext cx="206994" cy="55254"/>
          </a:xfrm>
          <a:custGeom>
            <a:avLst/>
            <a:gdLst/>
            <a:ahLst/>
            <a:cxnLst/>
            <a:rect l="l" t="t" r="r" b="b"/>
            <a:pathLst>
              <a:path w="11471" h="3062" extrusionOk="0">
                <a:moveTo>
                  <a:pt x="3157" y="1"/>
                </a:moveTo>
                <a:cubicBezTo>
                  <a:pt x="2723" y="1"/>
                  <a:pt x="2266" y="121"/>
                  <a:pt x="2145" y="266"/>
                </a:cubicBezTo>
                <a:lnTo>
                  <a:pt x="121" y="2772"/>
                </a:lnTo>
                <a:cubicBezTo>
                  <a:pt x="0" y="2917"/>
                  <a:pt x="290" y="3037"/>
                  <a:pt x="747" y="3037"/>
                </a:cubicBezTo>
                <a:lnTo>
                  <a:pt x="8651" y="3061"/>
                </a:lnTo>
                <a:cubicBezTo>
                  <a:pt x="9109" y="3061"/>
                  <a:pt x="9567" y="2941"/>
                  <a:pt x="9664" y="2772"/>
                </a:cubicBezTo>
                <a:lnTo>
                  <a:pt x="11374" y="290"/>
                </a:lnTo>
                <a:cubicBezTo>
                  <a:pt x="11471" y="145"/>
                  <a:pt x="11206" y="25"/>
                  <a:pt x="10748" y="25"/>
                </a:cubicBezTo>
                <a:lnTo>
                  <a:pt x="3157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9"/>
          <p:cNvSpPr/>
          <p:nvPr/>
        </p:nvSpPr>
        <p:spPr>
          <a:xfrm>
            <a:off x="2017203" y="3532906"/>
            <a:ext cx="199614" cy="54821"/>
          </a:xfrm>
          <a:custGeom>
            <a:avLst/>
            <a:gdLst/>
            <a:ahLst/>
            <a:cxnLst/>
            <a:rect l="l" t="t" r="r" b="b"/>
            <a:pathLst>
              <a:path w="11062" h="3038" extrusionOk="0">
                <a:moveTo>
                  <a:pt x="2724" y="1"/>
                </a:moveTo>
                <a:cubicBezTo>
                  <a:pt x="2290" y="1"/>
                  <a:pt x="1856" y="121"/>
                  <a:pt x="1760" y="266"/>
                </a:cubicBezTo>
                <a:lnTo>
                  <a:pt x="97" y="2772"/>
                </a:lnTo>
                <a:cubicBezTo>
                  <a:pt x="1" y="2917"/>
                  <a:pt x="290" y="3037"/>
                  <a:pt x="772" y="3037"/>
                </a:cubicBezTo>
                <a:lnTo>
                  <a:pt x="8652" y="3037"/>
                </a:lnTo>
                <a:cubicBezTo>
                  <a:pt x="9134" y="3037"/>
                  <a:pt x="9567" y="2917"/>
                  <a:pt x="9640" y="2772"/>
                </a:cubicBezTo>
                <a:lnTo>
                  <a:pt x="10989" y="266"/>
                </a:lnTo>
                <a:cubicBezTo>
                  <a:pt x="11062" y="121"/>
                  <a:pt x="10772" y="1"/>
                  <a:pt x="1031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9"/>
          <p:cNvSpPr/>
          <p:nvPr/>
        </p:nvSpPr>
        <p:spPr>
          <a:xfrm>
            <a:off x="2219848" y="3532906"/>
            <a:ext cx="191782" cy="54821"/>
          </a:xfrm>
          <a:custGeom>
            <a:avLst/>
            <a:gdLst/>
            <a:ahLst/>
            <a:cxnLst/>
            <a:rect l="l" t="t" r="r" b="b"/>
            <a:pathLst>
              <a:path w="10628" h="3038" extrusionOk="0">
                <a:moveTo>
                  <a:pt x="2289" y="1"/>
                </a:moveTo>
                <a:cubicBezTo>
                  <a:pt x="1856" y="1"/>
                  <a:pt x="1422" y="121"/>
                  <a:pt x="1350" y="266"/>
                </a:cubicBezTo>
                <a:lnTo>
                  <a:pt x="72" y="2772"/>
                </a:lnTo>
                <a:cubicBezTo>
                  <a:pt x="0" y="2917"/>
                  <a:pt x="313" y="3037"/>
                  <a:pt x="771" y="3037"/>
                </a:cubicBezTo>
                <a:lnTo>
                  <a:pt x="8651" y="3037"/>
                </a:lnTo>
                <a:cubicBezTo>
                  <a:pt x="9133" y="3037"/>
                  <a:pt x="9543" y="2917"/>
                  <a:pt x="9615" y="2772"/>
                </a:cubicBezTo>
                <a:lnTo>
                  <a:pt x="10579" y="266"/>
                </a:lnTo>
                <a:cubicBezTo>
                  <a:pt x="10627" y="121"/>
                  <a:pt x="10314" y="1"/>
                  <a:pt x="98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9"/>
          <p:cNvSpPr/>
          <p:nvPr/>
        </p:nvSpPr>
        <p:spPr>
          <a:xfrm>
            <a:off x="2421176" y="3532906"/>
            <a:ext cx="184817" cy="55254"/>
          </a:xfrm>
          <a:custGeom>
            <a:avLst/>
            <a:gdLst/>
            <a:ahLst/>
            <a:cxnLst/>
            <a:rect l="l" t="t" r="r" b="b"/>
            <a:pathLst>
              <a:path w="10242" h="3062" extrusionOk="0">
                <a:moveTo>
                  <a:pt x="1880" y="1"/>
                </a:moveTo>
                <a:cubicBezTo>
                  <a:pt x="1446" y="1"/>
                  <a:pt x="1037" y="121"/>
                  <a:pt x="964" y="266"/>
                </a:cubicBezTo>
                <a:lnTo>
                  <a:pt x="49" y="2772"/>
                </a:lnTo>
                <a:cubicBezTo>
                  <a:pt x="0" y="2917"/>
                  <a:pt x="338" y="3037"/>
                  <a:pt x="796" y="3037"/>
                </a:cubicBezTo>
                <a:lnTo>
                  <a:pt x="8700" y="3061"/>
                </a:lnTo>
                <a:cubicBezTo>
                  <a:pt x="9158" y="3061"/>
                  <a:pt x="9567" y="2941"/>
                  <a:pt x="9591" y="2796"/>
                </a:cubicBezTo>
                <a:lnTo>
                  <a:pt x="10218" y="290"/>
                </a:lnTo>
                <a:cubicBezTo>
                  <a:pt x="10242" y="145"/>
                  <a:pt x="9905" y="25"/>
                  <a:pt x="9471" y="25"/>
                </a:cubicBezTo>
                <a:lnTo>
                  <a:pt x="1880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9"/>
          <p:cNvSpPr/>
          <p:nvPr/>
        </p:nvSpPr>
        <p:spPr>
          <a:xfrm>
            <a:off x="2622938" y="3533339"/>
            <a:ext cx="177436" cy="54821"/>
          </a:xfrm>
          <a:custGeom>
            <a:avLst/>
            <a:gdLst/>
            <a:ahLst/>
            <a:cxnLst/>
            <a:rect l="l" t="t" r="r" b="b"/>
            <a:pathLst>
              <a:path w="9833" h="3038" extrusionOk="0">
                <a:moveTo>
                  <a:pt x="1447" y="1"/>
                </a:moveTo>
                <a:cubicBezTo>
                  <a:pt x="989" y="1"/>
                  <a:pt x="603" y="121"/>
                  <a:pt x="579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700" y="3037"/>
                </a:lnTo>
                <a:cubicBezTo>
                  <a:pt x="9158" y="3037"/>
                  <a:pt x="9543" y="2917"/>
                  <a:pt x="9568" y="2772"/>
                </a:cubicBezTo>
                <a:lnTo>
                  <a:pt x="9808" y="266"/>
                </a:lnTo>
                <a:cubicBezTo>
                  <a:pt x="9833" y="121"/>
                  <a:pt x="9471" y="1"/>
                  <a:pt x="9037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9"/>
          <p:cNvSpPr/>
          <p:nvPr/>
        </p:nvSpPr>
        <p:spPr>
          <a:xfrm>
            <a:off x="2824266" y="3533339"/>
            <a:ext cx="172655" cy="54821"/>
          </a:xfrm>
          <a:custGeom>
            <a:avLst/>
            <a:gdLst/>
            <a:ahLst/>
            <a:cxnLst/>
            <a:rect l="l" t="t" r="r" b="b"/>
            <a:pathLst>
              <a:path w="9568" h="3038" extrusionOk="0">
                <a:moveTo>
                  <a:pt x="1037" y="1"/>
                </a:moveTo>
                <a:cubicBezTo>
                  <a:pt x="579" y="1"/>
                  <a:pt x="218" y="121"/>
                  <a:pt x="194" y="266"/>
                </a:cubicBezTo>
                <a:lnTo>
                  <a:pt x="25" y="2772"/>
                </a:lnTo>
                <a:cubicBezTo>
                  <a:pt x="1" y="2917"/>
                  <a:pt x="362" y="3037"/>
                  <a:pt x="844" y="3037"/>
                </a:cubicBezTo>
                <a:lnTo>
                  <a:pt x="8724" y="3037"/>
                </a:lnTo>
                <a:cubicBezTo>
                  <a:pt x="9206" y="3037"/>
                  <a:pt x="9568" y="2917"/>
                  <a:pt x="9568" y="2772"/>
                </a:cubicBezTo>
                <a:lnTo>
                  <a:pt x="9447" y="266"/>
                </a:lnTo>
                <a:cubicBezTo>
                  <a:pt x="9423" y="121"/>
                  <a:pt x="9062" y="1"/>
                  <a:pt x="86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9"/>
          <p:cNvSpPr/>
          <p:nvPr/>
        </p:nvSpPr>
        <p:spPr>
          <a:xfrm>
            <a:off x="3022562" y="3533339"/>
            <a:ext cx="176137" cy="55254"/>
          </a:xfrm>
          <a:custGeom>
            <a:avLst/>
            <a:gdLst/>
            <a:ahLst/>
            <a:cxnLst/>
            <a:rect l="l" t="t" r="r" b="b"/>
            <a:pathLst>
              <a:path w="9761" h="3062" extrusionOk="0">
                <a:moveTo>
                  <a:pt x="796" y="1"/>
                </a:moveTo>
                <a:cubicBezTo>
                  <a:pt x="338" y="1"/>
                  <a:pt x="0" y="121"/>
                  <a:pt x="0" y="266"/>
                </a:cubicBezTo>
                <a:lnTo>
                  <a:pt x="169" y="2772"/>
                </a:lnTo>
                <a:cubicBezTo>
                  <a:pt x="193" y="2917"/>
                  <a:pt x="579" y="3037"/>
                  <a:pt x="1037" y="3037"/>
                </a:cubicBezTo>
                <a:lnTo>
                  <a:pt x="8941" y="3061"/>
                </a:lnTo>
                <a:cubicBezTo>
                  <a:pt x="9399" y="3061"/>
                  <a:pt x="9760" y="2941"/>
                  <a:pt x="9712" y="2796"/>
                </a:cubicBezTo>
                <a:lnTo>
                  <a:pt x="9230" y="290"/>
                </a:lnTo>
                <a:cubicBezTo>
                  <a:pt x="9206" y="146"/>
                  <a:pt x="8820" y="25"/>
                  <a:pt x="8362" y="25"/>
                </a:cubicBezTo>
                <a:lnTo>
                  <a:pt x="796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9"/>
          <p:cNvSpPr/>
          <p:nvPr/>
        </p:nvSpPr>
        <p:spPr>
          <a:xfrm>
            <a:off x="3216510" y="3533790"/>
            <a:ext cx="183518" cy="54803"/>
          </a:xfrm>
          <a:custGeom>
            <a:avLst/>
            <a:gdLst/>
            <a:ahLst/>
            <a:cxnLst/>
            <a:rect l="l" t="t" r="r" b="b"/>
            <a:pathLst>
              <a:path w="10170" h="3037" extrusionOk="0">
                <a:moveTo>
                  <a:pt x="795" y="0"/>
                </a:moveTo>
                <a:cubicBezTo>
                  <a:pt x="337" y="0"/>
                  <a:pt x="0" y="121"/>
                  <a:pt x="24" y="265"/>
                </a:cubicBezTo>
                <a:lnTo>
                  <a:pt x="578" y="2771"/>
                </a:lnTo>
                <a:cubicBezTo>
                  <a:pt x="602" y="2916"/>
                  <a:pt x="1012" y="3036"/>
                  <a:pt x="1470" y="3036"/>
                </a:cubicBezTo>
                <a:lnTo>
                  <a:pt x="9374" y="3036"/>
                </a:lnTo>
                <a:cubicBezTo>
                  <a:pt x="9832" y="3036"/>
                  <a:pt x="10169" y="2916"/>
                  <a:pt x="10121" y="2771"/>
                </a:cubicBezTo>
                <a:lnTo>
                  <a:pt x="9278" y="265"/>
                </a:lnTo>
                <a:cubicBezTo>
                  <a:pt x="9205" y="121"/>
                  <a:pt x="8820" y="0"/>
                  <a:pt x="836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9"/>
          <p:cNvSpPr/>
          <p:nvPr/>
        </p:nvSpPr>
        <p:spPr>
          <a:xfrm>
            <a:off x="3410873" y="3533790"/>
            <a:ext cx="190916" cy="54803"/>
          </a:xfrm>
          <a:custGeom>
            <a:avLst/>
            <a:gdLst/>
            <a:ahLst/>
            <a:cxnLst/>
            <a:rect l="l" t="t" r="r" b="b"/>
            <a:pathLst>
              <a:path w="10580" h="3037" extrusionOk="0">
                <a:moveTo>
                  <a:pt x="748" y="0"/>
                </a:moveTo>
                <a:cubicBezTo>
                  <a:pt x="314" y="0"/>
                  <a:pt x="1" y="121"/>
                  <a:pt x="49" y="265"/>
                </a:cubicBezTo>
                <a:lnTo>
                  <a:pt x="965" y="2771"/>
                </a:lnTo>
                <a:cubicBezTo>
                  <a:pt x="1013" y="2916"/>
                  <a:pt x="1422" y="3036"/>
                  <a:pt x="1880" y="3036"/>
                </a:cubicBezTo>
                <a:lnTo>
                  <a:pt x="9784" y="3036"/>
                </a:lnTo>
                <a:cubicBezTo>
                  <a:pt x="10242" y="3036"/>
                  <a:pt x="10580" y="2940"/>
                  <a:pt x="10507" y="2771"/>
                </a:cubicBezTo>
                <a:lnTo>
                  <a:pt x="9278" y="265"/>
                </a:lnTo>
                <a:cubicBezTo>
                  <a:pt x="9206" y="121"/>
                  <a:pt x="8796" y="0"/>
                  <a:pt x="833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9"/>
          <p:cNvSpPr/>
          <p:nvPr/>
        </p:nvSpPr>
        <p:spPr>
          <a:xfrm>
            <a:off x="3604928" y="3534169"/>
            <a:ext cx="198188" cy="54857"/>
          </a:xfrm>
          <a:custGeom>
            <a:avLst/>
            <a:gdLst/>
            <a:ahLst/>
            <a:cxnLst/>
            <a:rect l="l" t="t" r="r" b="b"/>
            <a:pathLst>
              <a:path w="10983" h="3040" extrusionOk="0">
                <a:moveTo>
                  <a:pt x="632" y="0"/>
                </a:moveTo>
                <a:cubicBezTo>
                  <a:pt x="257" y="0"/>
                  <a:pt x="0" y="114"/>
                  <a:pt x="67" y="268"/>
                </a:cubicBezTo>
                <a:lnTo>
                  <a:pt x="1344" y="2750"/>
                </a:lnTo>
                <a:cubicBezTo>
                  <a:pt x="1416" y="2919"/>
                  <a:pt x="1874" y="3039"/>
                  <a:pt x="2332" y="3039"/>
                </a:cubicBezTo>
                <a:lnTo>
                  <a:pt x="10212" y="3039"/>
                </a:lnTo>
                <a:cubicBezTo>
                  <a:pt x="10694" y="3039"/>
                  <a:pt x="10983" y="2919"/>
                  <a:pt x="10886" y="2774"/>
                </a:cubicBezTo>
                <a:lnTo>
                  <a:pt x="9320" y="268"/>
                </a:lnTo>
                <a:cubicBezTo>
                  <a:pt x="9224" y="124"/>
                  <a:pt x="8790" y="3"/>
                  <a:pt x="8332" y="3"/>
                </a:cubicBezTo>
                <a:lnTo>
                  <a:pt x="741" y="3"/>
                </a:lnTo>
                <a:cubicBezTo>
                  <a:pt x="704" y="1"/>
                  <a:pt x="668" y="0"/>
                  <a:pt x="63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9"/>
          <p:cNvSpPr/>
          <p:nvPr/>
        </p:nvSpPr>
        <p:spPr>
          <a:xfrm>
            <a:off x="3799183" y="3534223"/>
            <a:ext cx="205713" cy="54803"/>
          </a:xfrm>
          <a:custGeom>
            <a:avLst/>
            <a:gdLst/>
            <a:ahLst/>
            <a:cxnLst/>
            <a:rect l="l" t="t" r="r" b="b"/>
            <a:pathLst>
              <a:path w="11400" h="3037" extrusionOk="0">
                <a:moveTo>
                  <a:pt x="724" y="0"/>
                </a:moveTo>
                <a:cubicBezTo>
                  <a:pt x="290" y="0"/>
                  <a:pt x="1" y="121"/>
                  <a:pt x="97" y="265"/>
                </a:cubicBezTo>
                <a:lnTo>
                  <a:pt x="1736" y="2771"/>
                </a:lnTo>
                <a:cubicBezTo>
                  <a:pt x="1832" y="2916"/>
                  <a:pt x="2290" y="3036"/>
                  <a:pt x="2748" y="3036"/>
                </a:cubicBezTo>
                <a:lnTo>
                  <a:pt x="10652" y="3036"/>
                </a:lnTo>
                <a:cubicBezTo>
                  <a:pt x="11110" y="3036"/>
                  <a:pt x="11399" y="2916"/>
                  <a:pt x="11279" y="2771"/>
                </a:cubicBezTo>
                <a:lnTo>
                  <a:pt x="9327" y="265"/>
                </a:lnTo>
                <a:cubicBezTo>
                  <a:pt x="9206" y="121"/>
                  <a:pt x="8772" y="0"/>
                  <a:pt x="83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9"/>
          <p:cNvSpPr/>
          <p:nvPr/>
        </p:nvSpPr>
        <p:spPr>
          <a:xfrm>
            <a:off x="3993564" y="3534223"/>
            <a:ext cx="212660" cy="55236"/>
          </a:xfrm>
          <a:custGeom>
            <a:avLst/>
            <a:gdLst/>
            <a:ahLst/>
            <a:cxnLst/>
            <a:rect l="l" t="t" r="r" b="b"/>
            <a:pathLst>
              <a:path w="11785" h="3061" extrusionOk="0">
                <a:moveTo>
                  <a:pt x="699" y="0"/>
                </a:moveTo>
                <a:cubicBezTo>
                  <a:pt x="266" y="0"/>
                  <a:pt x="1" y="121"/>
                  <a:pt x="121" y="265"/>
                </a:cubicBezTo>
                <a:lnTo>
                  <a:pt x="2121" y="2771"/>
                </a:lnTo>
                <a:cubicBezTo>
                  <a:pt x="2242" y="2916"/>
                  <a:pt x="2699" y="3036"/>
                  <a:pt x="3157" y="3036"/>
                </a:cubicBezTo>
                <a:lnTo>
                  <a:pt x="11061" y="3061"/>
                </a:lnTo>
                <a:cubicBezTo>
                  <a:pt x="11519" y="3061"/>
                  <a:pt x="11784" y="2940"/>
                  <a:pt x="11664" y="2771"/>
                </a:cubicBezTo>
                <a:lnTo>
                  <a:pt x="9350" y="289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9"/>
          <p:cNvSpPr/>
          <p:nvPr/>
        </p:nvSpPr>
        <p:spPr>
          <a:xfrm>
            <a:off x="4188377" y="3534657"/>
            <a:ext cx="220474" cy="54803"/>
          </a:xfrm>
          <a:custGeom>
            <a:avLst/>
            <a:gdLst/>
            <a:ahLst/>
            <a:cxnLst/>
            <a:rect l="l" t="t" r="r" b="b"/>
            <a:pathLst>
              <a:path w="12218" h="3037" extrusionOk="0">
                <a:moveTo>
                  <a:pt x="699" y="0"/>
                </a:moveTo>
                <a:cubicBezTo>
                  <a:pt x="241" y="0"/>
                  <a:pt x="0" y="97"/>
                  <a:pt x="145" y="265"/>
                </a:cubicBezTo>
                <a:lnTo>
                  <a:pt x="2506" y="2771"/>
                </a:lnTo>
                <a:cubicBezTo>
                  <a:pt x="2651" y="2916"/>
                  <a:pt x="3133" y="3037"/>
                  <a:pt x="3615" y="3037"/>
                </a:cubicBezTo>
                <a:lnTo>
                  <a:pt x="11495" y="3037"/>
                </a:lnTo>
                <a:cubicBezTo>
                  <a:pt x="11953" y="3037"/>
                  <a:pt x="12218" y="2916"/>
                  <a:pt x="12049" y="2771"/>
                </a:cubicBezTo>
                <a:lnTo>
                  <a:pt x="9374" y="265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9"/>
          <p:cNvSpPr/>
          <p:nvPr/>
        </p:nvSpPr>
        <p:spPr>
          <a:xfrm>
            <a:off x="1344937" y="3596407"/>
            <a:ext cx="547052" cy="54803"/>
          </a:xfrm>
          <a:custGeom>
            <a:avLst/>
            <a:gdLst/>
            <a:ahLst/>
            <a:cxnLst/>
            <a:rect l="l" t="t" r="r" b="b"/>
            <a:pathLst>
              <a:path w="30316" h="3037" extrusionOk="0">
                <a:moveTo>
                  <a:pt x="4049" y="0"/>
                </a:moveTo>
                <a:cubicBezTo>
                  <a:pt x="3567" y="0"/>
                  <a:pt x="3061" y="96"/>
                  <a:pt x="2917" y="265"/>
                </a:cubicBezTo>
                <a:lnTo>
                  <a:pt x="169" y="2747"/>
                </a:lnTo>
                <a:cubicBezTo>
                  <a:pt x="1" y="2892"/>
                  <a:pt x="266" y="3012"/>
                  <a:pt x="748" y="3012"/>
                </a:cubicBezTo>
                <a:lnTo>
                  <a:pt x="27255" y="3036"/>
                </a:lnTo>
                <a:cubicBezTo>
                  <a:pt x="27761" y="3036"/>
                  <a:pt x="28243" y="2916"/>
                  <a:pt x="28340" y="2771"/>
                </a:cubicBezTo>
                <a:lnTo>
                  <a:pt x="30195" y="265"/>
                </a:lnTo>
                <a:cubicBezTo>
                  <a:pt x="30316" y="121"/>
                  <a:pt x="30026" y="0"/>
                  <a:pt x="2954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49"/>
          <p:cNvSpPr/>
          <p:nvPr/>
        </p:nvSpPr>
        <p:spPr>
          <a:xfrm>
            <a:off x="1884572" y="3596407"/>
            <a:ext cx="210495" cy="55236"/>
          </a:xfrm>
          <a:custGeom>
            <a:avLst/>
            <a:gdLst/>
            <a:ahLst/>
            <a:cxnLst/>
            <a:rect l="l" t="t" r="r" b="b"/>
            <a:pathLst>
              <a:path w="11665" h="3061" extrusionOk="0">
                <a:moveTo>
                  <a:pt x="2941" y="0"/>
                </a:moveTo>
                <a:cubicBezTo>
                  <a:pt x="2483" y="0"/>
                  <a:pt x="2025" y="121"/>
                  <a:pt x="1905" y="265"/>
                </a:cubicBezTo>
                <a:lnTo>
                  <a:pt x="97" y="2771"/>
                </a:lnTo>
                <a:cubicBezTo>
                  <a:pt x="1" y="2916"/>
                  <a:pt x="290" y="3036"/>
                  <a:pt x="796" y="3036"/>
                </a:cubicBezTo>
                <a:lnTo>
                  <a:pt x="9038" y="3060"/>
                </a:lnTo>
                <a:cubicBezTo>
                  <a:pt x="9544" y="3060"/>
                  <a:pt x="10001" y="2940"/>
                  <a:pt x="10098" y="2795"/>
                </a:cubicBezTo>
                <a:lnTo>
                  <a:pt x="11592" y="289"/>
                </a:lnTo>
                <a:cubicBezTo>
                  <a:pt x="11664" y="145"/>
                  <a:pt x="11375" y="24"/>
                  <a:pt x="10893" y="24"/>
                </a:cubicBezTo>
                <a:lnTo>
                  <a:pt x="294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9"/>
          <p:cNvSpPr/>
          <p:nvPr/>
        </p:nvSpPr>
        <p:spPr>
          <a:xfrm>
            <a:off x="2096348" y="3596840"/>
            <a:ext cx="203096" cy="54803"/>
          </a:xfrm>
          <a:custGeom>
            <a:avLst/>
            <a:gdLst/>
            <a:ahLst/>
            <a:cxnLst/>
            <a:rect l="l" t="t" r="r" b="b"/>
            <a:pathLst>
              <a:path w="11255" h="3037" extrusionOk="0">
                <a:moveTo>
                  <a:pt x="2531" y="0"/>
                </a:moveTo>
                <a:cubicBezTo>
                  <a:pt x="2049" y="0"/>
                  <a:pt x="1615" y="121"/>
                  <a:pt x="1519" y="265"/>
                </a:cubicBezTo>
                <a:lnTo>
                  <a:pt x="73" y="2771"/>
                </a:lnTo>
                <a:cubicBezTo>
                  <a:pt x="0" y="2916"/>
                  <a:pt x="314" y="3036"/>
                  <a:pt x="796" y="3036"/>
                </a:cubicBezTo>
                <a:lnTo>
                  <a:pt x="9061" y="3036"/>
                </a:lnTo>
                <a:cubicBezTo>
                  <a:pt x="9543" y="3036"/>
                  <a:pt x="10001" y="2916"/>
                  <a:pt x="10073" y="2771"/>
                </a:cubicBezTo>
                <a:lnTo>
                  <a:pt x="11206" y="265"/>
                </a:lnTo>
                <a:cubicBezTo>
                  <a:pt x="11254" y="121"/>
                  <a:pt x="10941" y="0"/>
                  <a:pt x="1045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9"/>
          <p:cNvSpPr/>
          <p:nvPr/>
        </p:nvSpPr>
        <p:spPr>
          <a:xfrm>
            <a:off x="2307240" y="3596840"/>
            <a:ext cx="195698" cy="54803"/>
          </a:xfrm>
          <a:custGeom>
            <a:avLst/>
            <a:gdLst/>
            <a:ahLst/>
            <a:cxnLst/>
            <a:rect l="l" t="t" r="r" b="b"/>
            <a:pathLst>
              <a:path w="10845" h="3037" extrusionOk="0">
                <a:moveTo>
                  <a:pt x="2097" y="0"/>
                </a:moveTo>
                <a:cubicBezTo>
                  <a:pt x="1639" y="0"/>
                  <a:pt x="1206" y="121"/>
                  <a:pt x="1133" y="265"/>
                </a:cubicBezTo>
                <a:lnTo>
                  <a:pt x="49" y="2771"/>
                </a:lnTo>
                <a:cubicBezTo>
                  <a:pt x="1" y="2916"/>
                  <a:pt x="338" y="3036"/>
                  <a:pt x="820" y="3036"/>
                </a:cubicBezTo>
                <a:lnTo>
                  <a:pt x="9086" y="3036"/>
                </a:lnTo>
                <a:cubicBezTo>
                  <a:pt x="9568" y="3036"/>
                  <a:pt x="10001" y="2916"/>
                  <a:pt x="10050" y="2771"/>
                </a:cubicBezTo>
                <a:lnTo>
                  <a:pt x="10821" y="289"/>
                </a:lnTo>
                <a:cubicBezTo>
                  <a:pt x="10845" y="121"/>
                  <a:pt x="10507" y="0"/>
                  <a:pt x="1005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9"/>
          <p:cNvSpPr/>
          <p:nvPr/>
        </p:nvSpPr>
        <p:spPr>
          <a:xfrm>
            <a:off x="2518150" y="3597273"/>
            <a:ext cx="188300" cy="54803"/>
          </a:xfrm>
          <a:custGeom>
            <a:avLst/>
            <a:gdLst/>
            <a:ahLst/>
            <a:cxnLst/>
            <a:rect l="l" t="t" r="r" b="b"/>
            <a:pathLst>
              <a:path w="10435" h="3037" extrusionOk="0">
                <a:moveTo>
                  <a:pt x="1663" y="0"/>
                </a:moveTo>
                <a:cubicBezTo>
                  <a:pt x="1205" y="0"/>
                  <a:pt x="795" y="97"/>
                  <a:pt x="747" y="265"/>
                </a:cubicBezTo>
                <a:lnTo>
                  <a:pt x="24" y="2747"/>
                </a:lnTo>
                <a:cubicBezTo>
                  <a:pt x="0" y="2916"/>
                  <a:pt x="362" y="3012"/>
                  <a:pt x="844" y="3037"/>
                </a:cubicBezTo>
                <a:lnTo>
                  <a:pt x="9109" y="3037"/>
                </a:lnTo>
                <a:cubicBezTo>
                  <a:pt x="9591" y="3037"/>
                  <a:pt x="10001" y="2916"/>
                  <a:pt x="10025" y="2772"/>
                </a:cubicBezTo>
                <a:lnTo>
                  <a:pt x="10410" y="265"/>
                </a:lnTo>
                <a:cubicBezTo>
                  <a:pt x="10434" y="121"/>
                  <a:pt x="10097" y="0"/>
                  <a:pt x="96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49"/>
          <p:cNvSpPr/>
          <p:nvPr/>
        </p:nvSpPr>
        <p:spPr>
          <a:xfrm>
            <a:off x="2729042" y="3597273"/>
            <a:ext cx="180919" cy="54803"/>
          </a:xfrm>
          <a:custGeom>
            <a:avLst/>
            <a:gdLst/>
            <a:ahLst/>
            <a:cxnLst/>
            <a:rect l="l" t="t" r="r" b="b"/>
            <a:pathLst>
              <a:path w="10026" h="3037" extrusionOk="0">
                <a:moveTo>
                  <a:pt x="1254" y="0"/>
                </a:moveTo>
                <a:cubicBezTo>
                  <a:pt x="772" y="0"/>
                  <a:pt x="386" y="121"/>
                  <a:pt x="362" y="265"/>
                </a:cubicBezTo>
                <a:lnTo>
                  <a:pt x="25" y="2772"/>
                </a:lnTo>
                <a:cubicBezTo>
                  <a:pt x="1" y="2916"/>
                  <a:pt x="362" y="3037"/>
                  <a:pt x="868" y="3037"/>
                </a:cubicBezTo>
                <a:lnTo>
                  <a:pt x="9109" y="3037"/>
                </a:lnTo>
                <a:cubicBezTo>
                  <a:pt x="9616" y="3037"/>
                  <a:pt x="10001" y="2916"/>
                  <a:pt x="10001" y="2772"/>
                </a:cubicBezTo>
                <a:lnTo>
                  <a:pt x="10025" y="265"/>
                </a:lnTo>
                <a:cubicBezTo>
                  <a:pt x="10025" y="121"/>
                  <a:pt x="9664" y="0"/>
                  <a:pt x="918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9"/>
          <p:cNvSpPr/>
          <p:nvPr/>
        </p:nvSpPr>
        <p:spPr>
          <a:xfrm>
            <a:off x="2939501" y="3597273"/>
            <a:ext cx="180919" cy="55236"/>
          </a:xfrm>
          <a:custGeom>
            <a:avLst/>
            <a:gdLst/>
            <a:ahLst/>
            <a:cxnLst/>
            <a:rect l="l" t="t" r="r" b="b"/>
            <a:pathLst>
              <a:path w="10026" h="3061" extrusionOk="0">
                <a:moveTo>
                  <a:pt x="844" y="0"/>
                </a:moveTo>
                <a:cubicBezTo>
                  <a:pt x="386" y="0"/>
                  <a:pt x="1" y="121"/>
                  <a:pt x="1" y="265"/>
                </a:cubicBezTo>
                <a:lnTo>
                  <a:pt x="25" y="2772"/>
                </a:lnTo>
                <a:cubicBezTo>
                  <a:pt x="25" y="2916"/>
                  <a:pt x="410" y="3037"/>
                  <a:pt x="892" y="3037"/>
                </a:cubicBezTo>
                <a:lnTo>
                  <a:pt x="9158" y="3061"/>
                </a:lnTo>
                <a:cubicBezTo>
                  <a:pt x="9640" y="3061"/>
                  <a:pt x="10025" y="2940"/>
                  <a:pt x="10001" y="2796"/>
                </a:cubicBezTo>
                <a:lnTo>
                  <a:pt x="9664" y="289"/>
                </a:lnTo>
                <a:cubicBezTo>
                  <a:pt x="9664" y="145"/>
                  <a:pt x="9254" y="24"/>
                  <a:pt x="8796" y="24"/>
                </a:cubicBezTo>
                <a:lnTo>
                  <a:pt x="844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9"/>
          <p:cNvSpPr/>
          <p:nvPr/>
        </p:nvSpPr>
        <p:spPr>
          <a:xfrm>
            <a:off x="3143013" y="3597706"/>
            <a:ext cx="188300" cy="54803"/>
          </a:xfrm>
          <a:custGeom>
            <a:avLst/>
            <a:gdLst/>
            <a:ahLst/>
            <a:cxnLst/>
            <a:rect l="l" t="t" r="r" b="b"/>
            <a:pathLst>
              <a:path w="10435" h="3037" extrusionOk="0">
                <a:moveTo>
                  <a:pt x="820" y="0"/>
                </a:moveTo>
                <a:cubicBezTo>
                  <a:pt x="362" y="0"/>
                  <a:pt x="1" y="121"/>
                  <a:pt x="25" y="265"/>
                </a:cubicBezTo>
                <a:lnTo>
                  <a:pt x="410" y="2772"/>
                </a:lnTo>
                <a:cubicBezTo>
                  <a:pt x="434" y="2916"/>
                  <a:pt x="844" y="3037"/>
                  <a:pt x="1326" y="3037"/>
                </a:cubicBezTo>
                <a:lnTo>
                  <a:pt x="9591" y="3037"/>
                </a:lnTo>
                <a:cubicBezTo>
                  <a:pt x="10073" y="3037"/>
                  <a:pt x="10435" y="2916"/>
                  <a:pt x="10387" y="2772"/>
                </a:cubicBezTo>
                <a:lnTo>
                  <a:pt x="9688" y="265"/>
                </a:lnTo>
                <a:cubicBezTo>
                  <a:pt x="9664" y="121"/>
                  <a:pt x="9254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9"/>
          <p:cNvSpPr/>
          <p:nvPr/>
        </p:nvSpPr>
        <p:spPr>
          <a:xfrm>
            <a:off x="3346524" y="3597706"/>
            <a:ext cx="195698" cy="54803"/>
          </a:xfrm>
          <a:custGeom>
            <a:avLst/>
            <a:gdLst/>
            <a:ahLst/>
            <a:cxnLst/>
            <a:rect l="l" t="t" r="r" b="b"/>
            <a:pathLst>
              <a:path w="10845" h="3037" extrusionOk="0">
                <a:moveTo>
                  <a:pt x="820" y="0"/>
                </a:moveTo>
                <a:cubicBezTo>
                  <a:pt x="338" y="0"/>
                  <a:pt x="0" y="121"/>
                  <a:pt x="48" y="265"/>
                </a:cubicBezTo>
                <a:lnTo>
                  <a:pt x="795" y="2772"/>
                </a:lnTo>
                <a:cubicBezTo>
                  <a:pt x="844" y="2916"/>
                  <a:pt x="1277" y="3037"/>
                  <a:pt x="1759" y="3037"/>
                </a:cubicBezTo>
                <a:lnTo>
                  <a:pt x="10025" y="3037"/>
                </a:lnTo>
                <a:cubicBezTo>
                  <a:pt x="10507" y="3037"/>
                  <a:pt x="10844" y="2916"/>
                  <a:pt x="10772" y="2772"/>
                </a:cubicBezTo>
                <a:lnTo>
                  <a:pt x="9712" y="265"/>
                </a:lnTo>
                <a:cubicBezTo>
                  <a:pt x="9663" y="121"/>
                  <a:pt x="9230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9"/>
          <p:cNvSpPr/>
          <p:nvPr/>
        </p:nvSpPr>
        <p:spPr>
          <a:xfrm>
            <a:off x="3550018" y="3597706"/>
            <a:ext cx="203096" cy="55236"/>
          </a:xfrm>
          <a:custGeom>
            <a:avLst/>
            <a:gdLst/>
            <a:ahLst/>
            <a:cxnLst/>
            <a:rect l="l" t="t" r="r" b="b"/>
            <a:pathLst>
              <a:path w="11255" h="3061" extrusionOk="0">
                <a:moveTo>
                  <a:pt x="796" y="0"/>
                </a:moveTo>
                <a:cubicBezTo>
                  <a:pt x="338" y="0"/>
                  <a:pt x="1" y="121"/>
                  <a:pt x="73" y="265"/>
                </a:cubicBezTo>
                <a:lnTo>
                  <a:pt x="1182" y="2772"/>
                </a:lnTo>
                <a:cubicBezTo>
                  <a:pt x="1254" y="2916"/>
                  <a:pt x="1688" y="3037"/>
                  <a:pt x="2194" y="3037"/>
                </a:cubicBezTo>
                <a:lnTo>
                  <a:pt x="10435" y="3061"/>
                </a:lnTo>
                <a:cubicBezTo>
                  <a:pt x="10917" y="3061"/>
                  <a:pt x="11255" y="2940"/>
                  <a:pt x="11158" y="2796"/>
                </a:cubicBezTo>
                <a:lnTo>
                  <a:pt x="9736" y="290"/>
                </a:lnTo>
                <a:cubicBezTo>
                  <a:pt x="9664" y="145"/>
                  <a:pt x="9206" y="24"/>
                  <a:pt x="8748" y="24"/>
                </a:cubicBezTo>
                <a:lnTo>
                  <a:pt x="796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9"/>
          <p:cNvSpPr/>
          <p:nvPr/>
        </p:nvSpPr>
        <p:spPr>
          <a:xfrm>
            <a:off x="3753529" y="3598139"/>
            <a:ext cx="210477" cy="54803"/>
          </a:xfrm>
          <a:custGeom>
            <a:avLst/>
            <a:gdLst/>
            <a:ahLst/>
            <a:cxnLst/>
            <a:rect l="l" t="t" r="r" b="b"/>
            <a:pathLst>
              <a:path w="11664" h="3037" extrusionOk="0">
                <a:moveTo>
                  <a:pt x="772" y="0"/>
                </a:moveTo>
                <a:cubicBezTo>
                  <a:pt x="314" y="0"/>
                  <a:pt x="1" y="121"/>
                  <a:pt x="97" y="266"/>
                </a:cubicBezTo>
                <a:lnTo>
                  <a:pt x="1567" y="2772"/>
                </a:lnTo>
                <a:cubicBezTo>
                  <a:pt x="1663" y="2916"/>
                  <a:pt x="2121" y="3037"/>
                  <a:pt x="2603" y="3037"/>
                </a:cubicBezTo>
                <a:lnTo>
                  <a:pt x="10869" y="3037"/>
                </a:lnTo>
                <a:cubicBezTo>
                  <a:pt x="11351" y="3037"/>
                  <a:pt x="11664" y="2916"/>
                  <a:pt x="11568" y="2772"/>
                </a:cubicBezTo>
                <a:lnTo>
                  <a:pt x="9760" y="266"/>
                </a:lnTo>
                <a:cubicBezTo>
                  <a:pt x="9664" y="121"/>
                  <a:pt x="9206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49"/>
          <p:cNvSpPr/>
          <p:nvPr/>
        </p:nvSpPr>
        <p:spPr>
          <a:xfrm>
            <a:off x="3957041" y="3598139"/>
            <a:ext cx="217875" cy="54803"/>
          </a:xfrm>
          <a:custGeom>
            <a:avLst/>
            <a:gdLst/>
            <a:ahLst/>
            <a:cxnLst/>
            <a:rect l="l" t="t" r="r" b="b"/>
            <a:pathLst>
              <a:path w="12074" h="3037" extrusionOk="0">
                <a:moveTo>
                  <a:pt x="771" y="0"/>
                </a:moveTo>
                <a:cubicBezTo>
                  <a:pt x="290" y="0"/>
                  <a:pt x="0" y="121"/>
                  <a:pt x="121" y="266"/>
                </a:cubicBezTo>
                <a:lnTo>
                  <a:pt x="1952" y="2772"/>
                </a:lnTo>
                <a:cubicBezTo>
                  <a:pt x="2073" y="2916"/>
                  <a:pt x="2555" y="3037"/>
                  <a:pt x="3037" y="3037"/>
                </a:cubicBezTo>
                <a:lnTo>
                  <a:pt x="11302" y="3037"/>
                </a:lnTo>
                <a:cubicBezTo>
                  <a:pt x="11784" y="3037"/>
                  <a:pt x="12073" y="2940"/>
                  <a:pt x="11953" y="2772"/>
                </a:cubicBezTo>
                <a:lnTo>
                  <a:pt x="9784" y="266"/>
                </a:lnTo>
                <a:cubicBezTo>
                  <a:pt x="9664" y="121"/>
                  <a:pt x="9182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9"/>
          <p:cNvSpPr/>
          <p:nvPr/>
        </p:nvSpPr>
        <p:spPr>
          <a:xfrm>
            <a:off x="4161418" y="3598139"/>
            <a:ext cx="315715" cy="55236"/>
          </a:xfrm>
          <a:custGeom>
            <a:avLst/>
            <a:gdLst/>
            <a:ahLst/>
            <a:cxnLst/>
            <a:rect l="l" t="t" r="r" b="b"/>
            <a:pathLst>
              <a:path w="17496" h="3061" extrusionOk="0">
                <a:moveTo>
                  <a:pt x="747" y="0"/>
                </a:moveTo>
                <a:cubicBezTo>
                  <a:pt x="289" y="0"/>
                  <a:pt x="0" y="121"/>
                  <a:pt x="145" y="290"/>
                </a:cubicBezTo>
                <a:lnTo>
                  <a:pt x="2338" y="2772"/>
                </a:lnTo>
                <a:cubicBezTo>
                  <a:pt x="2482" y="2940"/>
                  <a:pt x="2988" y="3061"/>
                  <a:pt x="3470" y="3061"/>
                </a:cubicBezTo>
                <a:lnTo>
                  <a:pt x="16748" y="3061"/>
                </a:lnTo>
                <a:cubicBezTo>
                  <a:pt x="17230" y="3061"/>
                  <a:pt x="17495" y="2940"/>
                  <a:pt x="17351" y="2796"/>
                </a:cubicBezTo>
                <a:lnTo>
                  <a:pt x="14652" y="290"/>
                </a:lnTo>
                <a:cubicBezTo>
                  <a:pt x="14507" y="145"/>
                  <a:pt x="14001" y="25"/>
                  <a:pt x="13543" y="25"/>
                </a:cubicBezTo>
                <a:lnTo>
                  <a:pt x="747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9"/>
          <p:cNvSpPr/>
          <p:nvPr/>
        </p:nvSpPr>
        <p:spPr>
          <a:xfrm>
            <a:off x="684417" y="3947743"/>
            <a:ext cx="4454535" cy="35242"/>
          </a:xfrm>
          <a:custGeom>
            <a:avLst/>
            <a:gdLst/>
            <a:ahLst/>
            <a:cxnLst/>
            <a:rect l="l" t="t" r="r" b="b"/>
            <a:pathLst>
              <a:path w="246857" h="1953" extrusionOk="0">
                <a:moveTo>
                  <a:pt x="940" y="1"/>
                </a:moveTo>
                <a:cubicBezTo>
                  <a:pt x="0" y="989"/>
                  <a:pt x="2314" y="1760"/>
                  <a:pt x="6386" y="1760"/>
                </a:cubicBezTo>
                <a:lnTo>
                  <a:pt x="240447" y="1953"/>
                </a:lnTo>
                <a:cubicBezTo>
                  <a:pt x="244519" y="1953"/>
                  <a:pt x="246857" y="1158"/>
                  <a:pt x="245917" y="194"/>
                </a:cubicBezTo>
                <a:lnTo>
                  <a:pt x="245917" y="194"/>
                </a:lnTo>
                <a:cubicBezTo>
                  <a:pt x="245309" y="732"/>
                  <a:pt x="243408" y="1111"/>
                  <a:pt x="240698" y="1111"/>
                </a:cubicBezTo>
                <a:cubicBezTo>
                  <a:pt x="240615" y="1111"/>
                  <a:pt x="240531" y="1110"/>
                  <a:pt x="240447" y="1109"/>
                </a:cubicBezTo>
                <a:lnTo>
                  <a:pt x="6386" y="941"/>
                </a:lnTo>
                <a:cubicBezTo>
                  <a:pt x="3543" y="941"/>
                  <a:pt x="1567" y="555"/>
                  <a:pt x="940" y="1"/>
                </a:cubicBez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9"/>
          <p:cNvSpPr/>
          <p:nvPr/>
        </p:nvSpPr>
        <p:spPr>
          <a:xfrm>
            <a:off x="1470602" y="1367831"/>
            <a:ext cx="2937383" cy="1896800"/>
          </a:xfrm>
          <a:custGeom>
            <a:avLst/>
            <a:gdLst/>
            <a:ahLst/>
            <a:cxnLst/>
            <a:rect l="l" t="t" r="r" b="b"/>
            <a:pathLst>
              <a:path w="162781" h="105115" extrusionOk="0">
                <a:moveTo>
                  <a:pt x="3543" y="1"/>
                </a:moveTo>
                <a:cubicBezTo>
                  <a:pt x="2242" y="1"/>
                  <a:pt x="1013" y="386"/>
                  <a:pt x="1" y="1061"/>
                </a:cubicBezTo>
                <a:lnTo>
                  <a:pt x="162684" y="105115"/>
                </a:lnTo>
                <a:lnTo>
                  <a:pt x="162781" y="6676"/>
                </a:lnTo>
                <a:cubicBezTo>
                  <a:pt x="162781" y="3061"/>
                  <a:pt x="159841" y="121"/>
                  <a:pt x="156250" y="121"/>
                </a:cubicBezTo>
                <a:lnTo>
                  <a:pt x="3543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magine 4" descr="Immagine che contiene testo, schermata, numero, software&#10;&#10;Descrizione generata automaticamente">
            <a:extLst>
              <a:ext uri="{FF2B5EF4-FFF2-40B4-BE49-F238E27FC236}">
                <a16:creationId xmlns:a16="http://schemas.microsoft.com/office/drawing/2014/main" id="{3A5A332F-8246-0DD9-76E2-F2C097C53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183" y="1483612"/>
            <a:ext cx="2872152" cy="178102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7"/>
          <p:cNvSpPr txBox="1">
            <a:spLocks noGrp="1"/>
          </p:cNvSpPr>
          <p:nvPr>
            <p:ph type="title" idx="6"/>
          </p:nvPr>
        </p:nvSpPr>
        <p:spPr>
          <a:xfrm>
            <a:off x="1278000" y="99567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Multithreading</a:t>
            </a:r>
            <a:endParaRPr dirty="0"/>
          </a:p>
        </p:txBody>
      </p:sp>
      <p:sp>
        <p:nvSpPr>
          <p:cNvPr id="463" name="Google Shape;463;p37"/>
          <p:cNvSpPr txBox="1">
            <a:spLocks noGrp="1"/>
          </p:cNvSpPr>
          <p:nvPr>
            <p:ph type="subTitle" idx="1"/>
          </p:nvPr>
        </p:nvSpPr>
        <p:spPr>
          <a:xfrm flipH="1">
            <a:off x="6025008" y="1751134"/>
            <a:ext cx="3011918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 Riceve i dati inviati dal client, li decodifica e chiude la connessione client quando necessario.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464" name="Google Shape;464;p37"/>
          <p:cNvSpPr txBox="1">
            <a:spLocks noGrp="1"/>
          </p:cNvSpPr>
          <p:nvPr>
            <p:ph type="ctrTitle" idx="2"/>
          </p:nvPr>
        </p:nvSpPr>
        <p:spPr>
          <a:xfrm flipH="1">
            <a:off x="778672" y="1185257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</a:t>
            </a:r>
            <a:endParaRPr dirty="0"/>
          </a:p>
        </p:txBody>
      </p:sp>
      <p:sp>
        <p:nvSpPr>
          <p:cNvPr id="465" name="Google Shape;465;p37"/>
          <p:cNvSpPr txBox="1">
            <a:spLocks noGrp="1"/>
          </p:cNvSpPr>
          <p:nvPr>
            <p:ph type="subTitle" idx="3"/>
          </p:nvPr>
        </p:nvSpPr>
        <p:spPr>
          <a:xfrm flipH="1">
            <a:off x="-36026" y="1768358"/>
            <a:ext cx="3503125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114300" indent="0"/>
            <a:r>
              <a:rPr lang="it-IT" sz="1200" dirty="0"/>
              <a:t>Inizializza il server </a:t>
            </a:r>
            <a:r>
              <a:rPr lang="it-IT" sz="1200" dirty="0" err="1"/>
              <a:t>socket</a:t>
            </a:r>
            <a:r>
              <a:rPr lang="it-IT" sz="1200" dirty="0"/>
              <a:t>, avvia il </a:t>
            </a:r>
            <a:r>
              <a:rPr lang="it-IT" sz="1200" dirty="0" err="1"/>
              <a:t>thread</a:t>
            </a:r>
            <a:r>
              <a:rPr lang="it-IT" sz="1200" dirty="0"/>
              <a:t> di input e un nuovo </a:t>
            </a:r>
            <a:r>
              <a:rPr lang="it-IT" sz="1200" dirty="0" err="1"/>
              <a:t>thread</a:t>
            </a:r>
            <a:r>
              <a:rPr lang="it-IT" sz="1200" dirty="0"/>
              <a:t> </a:t>
            </a:r>
            <a:r>
              <a:rPr lang="it-IT" sz="1200" dirty="0" err="1"/>
              <a:t>ClientThread</a:t>
            </a:r>
            <a:r>
              <a:rPr lang="it-IT" sz="1200" dirty="0"/>
              <a:t> per ogni nuova connessione in entrata.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466" name="Google Shape;466;p37"/>
          <p:cNvSpPr txBox="1">
            <a:spLocks noGrp="1"/>
          </p:cNvSpPr>
          <p:nvPr>
            <p:ph type="subTitle" idx="5"/>
          </p:nvPr>
        </p:nvSpPr>
        <p:spPr>
          <a:xfrm flipH="1">
            <a:off x="3289929" y="1763125"/>
            <a:ext cx="2929899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Consente di inviare messaggi a tutti i client connessi o eseguire comandi specifici.</a:t>
            </a:r>
          </a:p>
        </p:txBody>
      </p:sp>
      <p:grpSp>
        <p:nvGrpSpPr>
          <p:cNvPr id="467" name="Google Shape;467;p37"/>
          <p:cNvGrpSpPr/>
          <p:nvPr/>
        </p:nvGrpSpPr>
        <p:grpSpPr>
          <a:xfrm>
            <a:off x="4034727" y="2784351"/>
            <a:ext cx="1440305" cy="2359149"/>
            <a:chOff x="3851848" y="2570562"/>
            <a:chExt cx="1440305" cy="2572929"/>
          </a:xfrm>
        </p:grpSpPr>
        <p:sp>
          <p:nvSpPr>
            <p:cNvPr id="468" name="Google Shape;468;p37"/>
            <p:cNvSpPr/>
            <p:nvPr/>
          </p:nvSpPr>
          <p:spPr>
            <a:xfrm>
              <a:off x="3851848" y="4010317"/>
              <a:ext cx="1440305" cy="719800"/>
            </a:xfrm>
            <a:custGeom>
              <a:avLst/>
              <a:gdLst/>
              <a:ahLst/>
              <a:cxnLst/>
              <a:rect l="l" t="t" r="r" b="b"/>
              <a:pathLst>
                <a:path w="45006" h="22492" extrusionOk="0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4213029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3851848" y="2570562"/>
              <a:ext cx="1440305" cy="1439920"/>
            </a:xfrm>
            <a:custGeom>
              <a:avLst/>
              <a:gdLst/>
              <a:ahLst/>
              <a:cxnLst/>
              <a:rect l="l" t="t" r="r" b="b"/>
              <a:pathLst>
                <a:path w="45006" h="44994" extrusionOk="0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37"/>
          <p:cNvGrpSpPr/>
          <p:nvPr/>
        </p:nvGrpSpPr>
        <p:grpSpPr>
          <a:xfrm>
            <a:off x="1091896" y="2784350"/>
            <a:ext cx="1798893" cy="2359149"/>
            <a:chOff x="1349436" y="2570562"/>
            <a:chExt cx="1798893" cy="2572929"/>
          </a:xfrm>
        </p:grpSpPr>
        <p:sp>
          <p:nvSpPr>
            <p:cNvPr id="472" name="Google Shape;472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2428436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0" y="12919"/>
                  </a:lnTo>
                  <a:lnTo>
                    <a:pt x="22491" y="12919"/>
                  </a:lnTo>
                  <a:lnTo>
                    <a:pt x="22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1349436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1" y="0"/>
                  </a:moveTo>
                  <a:lnTo>
                    <a:pt x="44995" y="0"/>
                  </a:lnTo>
                  <a:lnTo>
                    <a:pt x="44995" y="44994"/>
                  </a:lnTo>
                  <a:lnTo>
                    <a:pt x="1" y="4499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7"/>
          <p:cNvGrpSpPr/>
          <p:nvPr/>
        </p:nvGrpSpPr>
        <p:grpSpPr>
          <a:xfrm>
            <a:off x="6436696" y="2784351"/>
            <a:ext cx="1798893" cy="2359149"/>
            <a:chOff x="5995705" y="2570562"/>
            <a:chExt cx="1798893" cy="2572929"/>
          </a:xfrm>
        </p:grpSpPr>
        <p:sp>
          <p:nvSpPr>
            <p:cNvPr id="477" name="Google Shape;477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6354614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0" y="0"/>
                  </a:moveTo>
                  <a:lnTo>
                    <a:pt x="44994" y="0"/>
                  </a:lnTo>
                  <a:lnTo>
                    <a:pt x="44994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5995705" y="4730018"/>
              <a:ext cx="720184" cy="413472"/>
            </a:xfrm>
            <a:custGeom>
              <a:avLst/>
              <a:gdLst/>
              <a:ahLst/>
              <a:cxnLst/>
              <a:rect l="l" t="t" r="r" b="b"/>
              <a:pathLst>
                <a:path w="22504" h="12920" extrusionOk="0">
                  <a:moveTo>
                    <a:pt x="1" y="1"/>
                  </a:moveTo>
                  <a:lnTo>
                    <a:pt x="22503" y="1"/>
                  </a:lnTo>
                  <a:lnTo>
                    <a:pt x="22503" y="12919"/>
                  </a:lnTo>
                  <a:lnTo>
                    <a:pt x="1" y="129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" name="Google Shape;481;p37"/>
          <p:cNvSpPr txBox="1">
            <a:spLocks noGrp="1"/>
          </p:cNvSpPr>
          <p:nvPr>
            <p:ph type="ctrTitle" idx="7"/>
          </p:nvPr>
        </p:nvSpPr>
        <p:spPr>
          <a:xfrm flipH="1">
            <a:off x="3721679" y="1163652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</a:t>
            </a:r>
            <a:endParaRPr dirty="0"/>
          </a:p>
        </p:txBody>
      </p:sp>
      <p:sp>
        <p:nvSpPr>
          <p:cNvPr id="482" name="Google Shape;482;p37"/>
          <p:cNvSpPr txBox="1">
            <a:spLocks noGrp="1"/>
          </p:cNvSpPr>
          <p:nvPr>
            <p:ph type="ctrTitle" idx="8"/>
          </p:nvPr>
        </p:nvSpPr>
        <p:spPr>
          <a:xfrm flipH="1">
            <a:off x="6436696" y="1148417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BF960357-E4FF-52BC-413B-C49169EA6E0A}"/>
              </a:ext>
            </a:extLst>
          </p:cNvPr>
          <p:cNvSpPr txBox="1">
            <a:spLocks/>
          </p:cNvSpPr>
          <p:nvPr/>
        </p:nvSpPr>
        <p:spPr>
          <a:xfrm>
            <a:off x="823188" y="564015"/>
            <a:ext cx="7412401" cy="708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>
              <a:buFont typeface="Roboto"/>
              <a:buNone/>
            </a:pPr>
            <a:r>
              <a:rPr lang="it-IT" sz="1600" dirty="0"/>
              <a:t>Per gestire multiple connessioni arrivanti dagli «zombie» il server è </a:t>
            </a:r>
            <a:r>
              <a:rPr lang="it-IT" sz="1600" dirty="0" err="1"/>
              <a:t>multithread</a:t>
            </a:r>
            <a:r>
              <a:rPr lang="it-IT" sz="1600" dirty="0"/>
              <a:t>. </a:t>
            </a:r>
          </a:p>
          <a:p>
            <a:pPr marL="127000" indent="0" algn="ctr">
              <a:buFont typeface="Roboto"/>
              <a:buNone/>
            </a:pPr>
            <a:r>
              <a:rPr lang="it-IT" sz="1600" dirty="0"/>
              <a:t>Si distinguono in particolare 3 tipi di </a:t>
            </a:r>
            <a:r>
              <a:rPr lang="it-IT" sz="1600" dirty="0" err="1"/>
              <a:t>thread</a:t>
            </a:r>
            <a:r>
              <a:rPr lang="it-IT" sz="1600" dirty="0"/>
              <a:t>.</a:t>
            </a:r>
          </a:p>
        </p:txBody>
      </p:sp>
      <p:grpSp>
        <p:nvGrpSpPr>
          <p:cNvPr id="4" name="Google Shape;10195;p67">
            <a:extLst>
              <a:ext uri="{FF2B5EF4-FFF2-40B4-BE49-F238E27FC236}">
                <a16:creationId xmlns:a16="http://schemas.microsoft.com/office/drawing/2014/main" id="{52699EC6-29B3-D63F-BE4F-E3E987B30DB6}"/>
              </a:ext>
            </a:extLst>
          </p:cNvPr>
          <p:cNvGrpSpPr/>
          <p:nvPr/>
        </p:nvGrpSpPr>
        <p:grpSpPr>
          <a:xfrm>
            <a:off x="1346843" y="3019563"/>
            <a:ext cx="918619" cy="848817"/>
            <a:chOff x="3513796" y="2882084"/>
            <a:chExt cx="371487" cy="366826"/>
          </a:xfrm>
          <a:solidFill>
            <a:schemeClr val="dk1"/>
          </a:solidFill>
        </p:grpSpPr>
        <p:sp>
          <p:nvSpPr>
            <p:cNvPr id="5" name="Google Shape;10196;p67">
              <a:extLst>
                <a:ext uri="{FF2B5EF4-FFF2-40B4-BE49-F238E27FC236}">
                  <a16:creationId xmlns:a16="http://schemas.microsoft.com/office/drawing/2014/main" id="{77406041-AB59-361D-0678-EF7B3668CB66}"/>
                </a:ext>
              </a:extLst>
            </p:cNvPr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3338 w 27260"/>
                        <a:gd name="connsiteY0" fmla="*/ 0 h 139783"/>
                        <a:gd name="connsiteX1" fmla="*/ 65 w 27260"/>
                        <a:gd name="connsiteY1" fmla="*/ 12608 h 139783"/>
                        <a:gd name="connsiteX2" fmla="*/ 65 w 27260"/>
                        <a:gd name="connsiteY2" fmla="*/ 127062 h 139783"/>
                        <a:gd name="connsiteX3" fmla="*/ 13662 w 27260"/>
                        <a:gd name="connsiteY3" fmla="*/ 139783 h 139783"/>
                        <a:gd name="connsiteX4" fmla="*/ 26611 w 27260"/>
                        <a:gd name="connsiteY4" fmla="*/ 127062 h 139783"/>
                        <a:gd name="connsiteX5" fmla="*/ 26611 w 27260"/>
                        <a:gd name="connsiteY5" fmla="*/ 12608 h 139783"/>
                        <a:gd name="connsiteX6" fmla="*/ 13338 w 27260"/>
                        <a:gd name="connsiteY6" fmla="*/ 0 h 139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7260" h="139783" fill="none" extrusionOk="0">
                          <a:moveTo>
                            <a:pt x="13338" y="0"/>
                          </a:moveTo>
                          <a:cubicBezTo>
                            <a:pt x="6606" y="-612"/>
                            <a:pt x="-619" y="5185"/>
                            <a:pt x="65" y="12608"/>
                          </a:cubicBezTo>
                          <a:cubicBezTo>
                            <a:pt x="10281" y="33771"/>
                            <a:pt x="-866" y="95002"/>
                            <a:pt x="65" y="127062"/>
                          </a:cubicBezTo>
                          <a:cubicBezTo>
                            <a:pt x="-965" y="133801"/>
                            <a:pt x="6766" y="140234"/>
                            <a:pt x="13662" y="139783"/>
                          </a:cubicBezTo>
                          <a:cubicBezTo>
                            <a:pt x="21669" y="140714"/>
                            <a:pt x="27297" y="134352"/>
                            <a:pt x="26611" y="127062"/>
                          </a:cubicBezTo>
                          <a:cubicBezTo>
                            <a:pt x="30838" y="91240"/>
                            <a:pt x="23965" y="63565"/>
                            <a:pt x="26611" y="12608"/>
                          </a:cubicBezTo>
                          <a:cubicBezTo>
                            <a:pt x="26689" y="4167"/>
                            <a:pt x="20163" y="-1036"/>
                            <a:pt x="13338" y="0"/>
                          </a:cubicBezTo>
                          <a:close/>
                        </a:path>
                        <a:path w="27260" h="139783" stroke="0" extrusionOk="0">
                          <a:moveTo>
                            <a:pt x="13338" y="0"/>
                          </a:moveTo>
                          <a:cubicBezTo>
                            <a:pt x="6176" y="-305"/>
                            <a:pt x="-803" y="4561"/>
                            <a:pt x="65" y="12608"/>
                          </a:cubicBezTo>
                          <a:cubicBezTo>
                            <a:pt x="8272" y="61110"/>
                            <a:pt x="3338" y="88682"/>
                            <a:pt x="65" y="127062"/>
                          </a:cubicBezTo>
                          <a:cubicBezTo>
                            <a:pt x="-272" y="134297"/>
                            <a:pt x="6110" y="140361"/>
                            <a:pt x="13662" y="139783"/>
                          </a:cubicBezTo>
                          <a:cubicBezTo>
                            <a:pt x="19924" y="139170"/>
                            <a:pt x="28104" y="134371"/>
                            <a:pt x="26611" y="127062"/>
                          </a:cubicBezTo>
                          <a:cubicBezTo>
                            <a:pt x="27823" y="70207"/>
                            <a:pt x="25886" y="44249"/>
                            <a:pt x="26611" y="12608"/>
                          </a:cubicBezTo>
                          <a:cubicBezTo>
                            <a:pt x="25476" y="4061"/>
                            <a:pt x="19194" y="705"/>
                            <a:pt x="13338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197;p67">
              <a:extLst>
                <a:ext uri="{FF2B5EF4-FFF2-40B4-BE49-F238E27FC236}">
                  <a16:creationId xmlns:a16="http://schemas.microsoft.com/office/drawing/2014/main" id="{012DF4B1-C441-8EAE-AE3B-4D1FE6D600D6}"/>
                </a:ext>
              </a:extLst>
            </p:cNvPr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214188587">
                    <a:custGeom>
                      <a:avLst/>
                      <a:gdLst>
                        <a:gd name="connsiteX0" fmla="*/ 46618 w 81586"/>
                        <a:gd name="connsiteY0" fmla="*/ 59 h 65559"/>
                        <a:gd name="connsiteX1" fmla="*/ 22272 w 81586"/>
                        <a:gd name="connsiteY1" fmla="*/ 9453 h 65559"/>
                        <a:gd name="connsiteX2" fmla="*/ 47009 w 81586"/>
                        <a:gd name="connsiteY2" fmla="*/ 65559 h 65559"/>
                        <a:gd name="connsiteX3" fmla="*/ 81586 w 81586"/>
                        <a:gd name="connsiteY3" fmla="*/ 32595 h 65559"/>
                        <a:gd name="connsiteX4" fmla="*/ 46618 w 81586"/>
                        <a:gd name="connsiteY4" fmla="*/ 59 h 6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559" fill="none" extrusionOk="0">
                          <a:moveTo>
                            <a:pt x="46618" y="59"/>
                          </a:moveTo>
                          <a:cubicBezTo>
                            <a:pt x="36912" y="-435"/>
                            <a:pt x="30213" y="3141"/>
                            <a:pt x="22272" y="9453"/>
                          </a:cubicBezTo>
                          <a:cubicBezTo>
                            <a:pt x="1152" y="28989"/>
                            <a:pt x="20881" y="66005"/>
                            <a:pt x="47009" y="65559"/>
                          </a:cubicBezTo>
                          <a:cubicBezTo>
                            <a:pt x="68581" y="67877"/>
                            <a:pt x="79667" y="48576"/>
                            <a:pt x="81586" y="32595"/>
                          </a:cubicBezTo>
                          <a:cubicBezTo>
                            <a:pt x="81052" y="12501"/>
                            <a:pt x="65909" y="1618"/>
                            <a:pt x="46618" y="59"/>
                          </a:cubicBezTo>
                          <a:close/>
                        </a:path>
                        <a:path w="81586" h="65559" stroke="0" extrusionOk="0">
                          <a:moveTo>
                            <a:pt x="46618" y="59"/>
                          </a:moveTo>
                          <a:cubicBezTo>
                            <a:pt x="38384" y="88"/>
                            <a:pt x="28720" y="1974"/>
                            <a:pt x="22272" y="9453"/>
                          </a:cubicBezTo>
                          <a:cubicBezTo>
                            <a:pt x="-4127" y="30735"/>
                            <a:pt x="15911" y="66346"/>
                            <a:pt x="47009" y="65559"/>
                          </a:cubicBezTo>
                          <a:cubicBezTo>
                            <a:pt x="65193" y="68215"/>
                            <a:pt x="82890" y="51418"/>
                            <a:pt x="81586" y="32595"/>
                          </a:cubicBezTo>
                          <a:cubicBezTo>
                            <a:pt x="81164" y="14912"/>
                            <a:pt x="62743" y="362"/>
                            <a:pt x="46618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198;p67">
              <a:extLst>
                <a:ext uri="{FF2B5EF4-FFF2-40B4-BE49-F238E27FC236}">
                  <a16:creationId xmlns:a16="http://schemas.microsoft.com/office/drawing/2014/main" id="{412A0BAB-2BE9-FC23-6C2A-882B16730B55}"/>
                </a:ext>
              </a:extLst>
            </p:cNvPr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167692276">
                    <a:custGeom>
                      <a:avLst/>
                      <a:gdLst>
                        <a:gd name="connsiteX0" fmla="*/ 13274 w 26612"/>
                        <a:gd name="connsiteY0" fmla="*/ 0 h 139783"/>
                        <a:gd name="connsiteX1" fmla="*/ 0 w 26612"/>
                        <a:gd name="connsiteY1" fmla="*/ 12608 h 139783"/>
                        <a:gd name="connsiteX2" fmla="*/ 0 w 26612"/>
                        <a:gd name="connsiteY2" fmla="*/ 127062 h 139783"/>
                        <a:gd name="connsiteX3" fmla="*/ 12949 w 26612"/>
                        <a:gd name="connsiteY3" fmla="*/ 139783 h 139783"/>
                        <a:gd name="connsiteX4" fmla="*/ 26548 w 26612"/>
                        <a:gd name="connsiteY4" fmla="*/ 127062 h 139783"/>
                        <a:gd name="connsiteX5" fmla="*/ 26548 w 26612"/>
                        <a:gd name="connsiteY5" fmla="*/ 12608 h 139783"/>
                        <a:gd name="connsiteX6" fmla="*/ 13274 w 26612"/>
                        <a:gd name="connsiteY6" fmla="*/ 0 h 139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12" h="139783" fill="none" extrusionOk="0">
                          <a:moveTo>
                            <a:pt x="13274" y="0"/>
                          </a:moveTo>
                          <a:cubicBezTo>
                            <a:pt x="5744" y="-491"/>
                            <a:pt x="-1162" y="3711"/>
                            <a:pt x="0" y="12608"/>
                          </a:cubicBezTo>
                          <a:cubicBezTo>
                            <a:pt x="-90" y="52018"/>
                            <a:pt x="-5393" y="82281"/>
                            <a:pt x="0" y="127062"/>
                          </a:cubicBezTo>
                          <a:cubicBezTo>
                            <a:pt x="-695" y="133383"/>
                            <a:pt x="5706" y="140401"/>
                            <a:pt x="12949" y="139783"/>
                          </a:cubicBezTo>
                          <a:cubicBezTo>
                            <a:pt x="19623" y="139831"/>
                            <a:pt x="25495" y="133990"/>
                            <a:pt x="26548" y="127062"/>
                          </a:cubicBezTo>
                          <a:cubicBezTo>
                            <a:pt x="21546" y="98870"/>
                            <a:pt x="30292" y="61440"/>
                            <a:pt x="26548" y="12608"/>
                          </a:cubicBezTo>
                          <a:cubicBezTo>
                            <a:pt x="25989" y="5373"/>
                            <a:pt x="18849" y="623"/>
                            <a:pt x="13274" y="0"/>
                          </a:cubicBezTo>
                          <a:close/>
                        </a:path>
                        <a:path w="26612" h="139783" stroke="0" extrusionOk="0">
                          <a:moveTo>
                            <a:pt x="13274" y="0"/>
                          </a:moveTo>
                          <a:cubicBezTo>
                            <a:pt x="6739" y="821"/>
                            <a:pt x="23" y="3678"/>
                            <a:pt x="0" y="12608"/>
                          </a:cubicBezTo>
                          <a:cubicBezTo>
                            <a:pt x="-1815" y="49533"/>
                            <a:pt x="5215" y="103882"/>
                            <a:pt x="0" y="127062"/>
                          </a:cubicBezTo>
                          <a:cubicBezTo>
                            <a:pt x="1357" y="133602"/>
                            <a:pt x="6652" y="139915"/>
                            <a:pt x="12949" y="139783"/>
                          </a:cubicBezTo>
                          <a:cubicBezTo>
                            <a:pt x="20466" y="139649"/>
                            <a:pt x="27009" y="134082"/>
                            <a:pt x="26548" y="127062"/>
                          </a:cubicBezTo>
                          <a:cubicBezTo>
                            <a:pt x="33505" y="81283"/>
                            <a:pt x="22118" y="61580"/>
                            <a:pt x="26548" y="12608"/>
                          </a:cubicBezTo>
                          <a:cubicBezTo>
                            <a:pt x="26878" y="4896"/>
                            <a:pt x="20520" y="119"/>
                            <a:pt x="1327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199;p67">
              <a:extLst>
                <a:ext uri="{FF2B5EF4-FFF2-40B4-BE49-F238E27FC236}">
                  <a16:creationId xmlns:a16="http://schemas.microsoft.com/office/drawing/2014/main" id="{BF4CD0B1-AC38-A455-0A23-AF03A55A4F50}"/>
                </a:ext>
              </a:extLst>
            </p:cNvPr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829862128">
                    <a:custGeom>
                      <a:avLst/>
                      <a:gdLst>
                        <a:gd name="connsiteX0" fmla="*/ 46749 w 82233"/>
                        <a:gd name="connsiteY0" fmla="*/ 59 h 65559"/>
                        <a:gd name="connsiteX1" fmla="*/ 22276 w 82233"/>
                        <a:gd name="connsiteY1" fmla="*/ 9453 h 65559"/>
                        <a:gd name="connsiteX2" fmla="*/ 46946 w 82233"/>
                        <a:gd name="connsiteY2" fmla="*/ 65559 h 65559"/>
                        <a:gd name="connsiteX3" fmla="*/ 82167 w 82233"/>
                        <a:gd name="connsiteY3" fmla="*/ 32595 h 65559"/>
                        <a:gd name="connsiteX4" fmla="*/ 46749 w 82233"/>
                        <a:gd name="connsiteY4" fmla="*/ 59 h 6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3" h="65559" fill="none" extrusionOk="0">
                          <a:moveTo>
                            <a:pt x="46749" y="59"/>
                          </a:moveTo>
                          <a:cubicBezTo>
                            <a:pt x="38026" y="-1031"/>
                            <a:pt x="28679" y="2839"/>
                            <a:pt x="22276" y="9453"/>
                          </a:cubicBezTo>
                          <a:cubicBezTo>
                            <a:pt x="-326" y="34608"/>
                            <a:pt x="14874" y="64066"/>
                            <a:pt x="46946" y="65559"/>
                          </a:cubicBezTo>
                          <a:cubicBezTo>
                            <a:pt x="67626" y="63032"/>
                            <a:pt x="80923" y="49368"/>
                            <a:pt x="82167" y="32595"/>
                          </a:cubicBezTo>
                          <a:cubicBezTo>
                            <a:pt x="78945" y="14287"/>
                            <a:pt x="64593" y="425"/>
                            <a:pt x="46749" y="59"/>
                          </a:cubicBezTo>
                          <a:close/>
                        </a:path>
                        <a:path w="82233" h="65559" stroke="0" extrusionOk="0">
                          <a:moveTo>
                            <a:pt x="46749" y="59"/>
                          </a:moveTo>
                          <a:cubicBezTo>
                            <a:pt x="37018" y="-679"/>
                            <a:pt x="28344" y="2346"/>
                            <a:pt x="22276" y="9453"/>
                          </a:cubicBezTo>
                          <a:cubicBezTo>
                            <a:pt x="-4442" y="28681"/>
                            <a:pt x="16541" y="65793"/>
                            <a:pt x="46946" y="65559"/>
                          </a:cubicBezTo>
                          <a:cubicBezTo>
                            <a:pt x="62993" y="64654"/>
                            <a:pt x="81351" y="53768"/>
                            <a:pt x="82167" y="32595"/>
                          </a:cubicBezTo>
                          <a:cubicBezTo>
                            <a:pt x="79577" y="11945"/>
                            <a:pt x="64185" y="2"/>
                            <a:pt x="46749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200;p67">
              <a:extLst>
                <a:ext uri="{FF2B5EF4-FFF2-40B4-BE49-F238E27FC236}">
                  <a16:creationId xmlns:a16="http://schemas.microsoft.com/office/drawing/2014/main" id="{1DB4D174-82AA-396F-9F3E-B07A45F8BB37}"/>
                </a:ext>
              </a:extLst>
            </p:cNvPr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06719874">
                    <a:custGeom>
                      <a:avLst/>
                      <a:gdLst>
                        <a:gd name="connsiteX0" fmla="*/ 13274 w 26612"/>
                        <a:gd name="connsiteY0" fmla="*/ 0 h 139783"/>
                        <a:gd name="connsiteX1" fmla="*/ 0 w 26612"/>
                        <a:gd name="connsiteY1" fmla="*/ 12608 h 139783"/>
                        <a:gd name="connsiteX2" fmla="*/ 0 w 26612"/>
                        <a:gd name="connsiteY2" fmla="*/ 127062 h 139783"/>
                        <a:gd name="connsiteX3" fmla="*/ 13596 w 26612"/>
                        <a:gd name="connsiteY3" fmla="*/ 139783 h 139783"/>
                        <a:gd name="connsiteX4" fmla="*/ 26548 w 26612"/>
                        <a:gd name="connsiteY4" fmla="*/ 127062 h 139783"/>
                        <a:gd name="connsiteX5" fmla="*/ 26548 w 26612"/>
                        <a:gd name="connsiteY5" fmla="*/ 12608 h 139783"/>
                        <a:gd name="connsiteX6" fmla="*/ 13274 w 26612"/>
                        <a:gd name="connsiteY6" fmla="*/ 0 h 139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12" h="139783" fill="none" extrusionOk="0">
                          <a:moveTo>
                            <a:pt x="13274" y="0"/>
                          </a:moveTo>
                          <a:cubicBezTo>
                            <a:pt x="6340" y="326"/>
                            <a:pt x="-1123" y="4837"/>
                            <a:pt x="0" y="12608"/>
                          </a:cubicBezTo>
                          <a:cubicBezTo>
                            <a:pt x="2324" y="51206"/>
                            <a:pt x="8346" y="79171"/>
                            <a:pt x="0" y="127062"/>
                          </a:cubicBezTo>
                          <a:cubicBezTo>
                            <a:pt x="1235" y="134152"/>
                            <a:pt x="6599" y="139787"/>
                            <a:pt x="13596" y="139783"/>
                          </a:cubicBezTo>
                          <a:cubicBezTo>
                            <a:pt x="21551" y="140078"/>
                            <a:pt x="26745" y="134130"/>
                            <a:pt x="26548" y="127062"/>
                          </a:cubicBezTo>
                          <a:cubicBezTo>
                            <a:pt x="26848" y="72288"/>
                            <a:pt x="26992" y="41227"/>
                            <a:pt x="26548" y="12608"/>
                          </a:cubicBezTo>
                          <a:cubicBezTo>
                            <a:pt x="26796" y="3923"/>
                            <a:pt x="20409" y="113"/>
                            <a:pt x="13274" y="0"/>
                          </a:cubicBezTo>
                          <a:close/>
                        </a:path>
                        <a:path w="26612" h="139783" stroke="0" extrusionOk="0">
                          <a:moveTo>
                            <a:pt x="13274" y="0"/>
                          </a:moveTo>
                          <a:cubicBezTo>
                            <a:pt x="6274" y="401"/>
                            <a:pt x="-382" y="3741"/>
                            <a:pt x="0" y="12608"/>
                          </a:cubicBezTo>
                          <a:cubicBezTo>
                            <a:pt x="-140" y="26046"/>
                            <a:pt x="-2363" y="93759"/>
                            <a:pt x="0" y="127062"/>
                          </a:cubicBezTo>
                          <a:cubicBezTo>
                            <a:pt x="544" y="135327"/>
                            <a:pt x="6544" y="140889"/>
                            <a:pt x="13596" y="139783"/>
                          </a:cubicBezTo>
                          <a:cubicBezTo>
                            <a:pt x="20847" y="139691"/>
                            <a:pt x="26905" y="133813"/>
                            <a:pt x="26548" y="127062"/>
                          </a:cubicBezTo>
                          <a:cubicBezTo>
                            <a:pt x="28397" y="72861"/>
                            <a:pt x="32485" y="39262"/>
                            <a:pt x="26548" y="12608"/>
                          </a:cubicBezTo>
                          <a:cubicBezTo>
                            <a:pt x="26933" y="3997"/>
                            <a:pt x="19916" y="150"/>
                            <a:pt x="1327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201;p67">
              <a:extLst>
                <a:ext uri="{FF2B5EF4-FFF2-40B4-BE49-F238E27FC236}">
                  <a16:creationId xmlns:a16="http://schemas.microsoft.com/office/drawing/2014/main" id="{207D9831-1633-A2D8-E225-C9A1DC64BCCE}"/>
                </a:ext>
              </a:extLst>
            </p:cNvPr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146521905">
                    <a:custGeom>
                      <a:avLst/>
                      <a:gdLst>
                        <a:gd name="connsiteX0" fmla="*/ 46360 w 81650"/>
                        <a:gd name="connsiteY0" fmla="*/ 59 h 65559"/>
                        <a:gd name="connsiteX1" fmla="*/ 22274 w 81650"/>
                        <a:gd name="connsiteY1" fmla="*/ 9453 h 65559"/>
                        <a:gd name="connsiteX2" fmla="*/ 47005 w 81650"/>
                        <a:gd name="connsiteY2" fmla="*/ 65559 h 65559"/>
                        <a:gd name="connsiteX3" fmla="*/ 81584 w 81650"/>
                        <a:gd name="connsiteY3" fmla="*/ 32595 h 65559"/>
                        <a:gd name="connsiteX4" fmla="*/ 46360 w 81650"/>
                        <a:gd name="connsiteY4" fmla="*/ 59 h 6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559" fill="none" extrusionOk="0">
                          <a:moveTo>
                            <a:pt x="46360" y="59"/>
                          </a:moveTo>
                          <a:cubicBezTo>
                            <a:pt x="37186" y="-470"/>
                            <a:pt x="28721" y="4321"/>
                            <a:pt x="22274" y="9453"/>
                          </a:cubicBezTo>
                          <a:cubicBezTo>
                            <a:pt x="3835" y="30633"/>
                            <a:pt x="10499" y="63514"/>
                            <a:pt x="47005" y="65559"/>
                          </a:cubicBezTo>
                          <a:cubicBezTo>
                            <a:pt x="66516" y="68699"/>
                            <a:pt x="79318" y="51310"/>
                            <a:pt x="81584" y="32595"/>
                          </a:cubicBezTo>
                          <a:cubicBezTo>
                            <a:pt x="80733" y="10920"/>
                            <a:pt x="63738" y="-624"/>
                            <a:pt x="46360" y="59"/>
                          </a:cubicBezTo>
                          <a:close/>
                        </a:path>
                        <a:path w="81650" h="65559" stroke="0" extrusionOk="0">
                          <a:moveTo>
                            <a:pt x="46360" y="59"/>
                          </a:moveTo>
                          <a:cubicBezTo>
                            <a:pt x="38341" y="-1300"/>
                            <a:pt x="28854" y="2838"/>
                            <a:pt x="22274" y="9453"/>
                          </a:cubicBezTo>
                          <a:cubicBezTo>
                            <a:pt x="4009" y="34718"/>
                            <a:pt x="15653" y="64724"/>
                            <a:pt x="47005" y="65559"/>
                          </a:cubicBezTo>
                          <a:cubicBezTo>
                            <a:pt x="66295" y="62731"/>
                            <a:pt x="82740" y="50643"/>
                            <a:pt x="81584" y="32595"/>
                          </a:cubicBezTo>
                          <a:cubicBezTo>
                            <a:pt x="83550" y="10788"/>
                            <a:pt x="61556" y="1865"/>
                            <a:pt x="46360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202;p67">
              <a:extLst>
                <a:ext uri="{FF2B5EF4-FFF2-40B4-BE49-F238E27FC236}">
                  <a16:creationId xmlns:a16="http://schemas.microsoft.com/office/drawing/2014/main" id="{7EDE6D85-FE2F-8A6E-6DD1-F688AC552F6C}"/>
                </a:ext>
              </a:extLst>
            </p:cNvPr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51644001">
                    <a:custGeom>
                      <a:avLst/>
                      <a:gdLst>
                        <a:gd name="connsiteX0" fmla="*/ 13338 w 26677"/>
                        <a:gd name="connsiteY0" fmla="*/ 55 h 139237"/>
                        <a:gd name="connsiteX1" fmla="*/ 64 w 26677"/>
                        <a:gd name="connsiteY1" fmla="*/ 12600 h 139237"/>
                        <a:gd name="connsiteX2" fmla="*/ 64 w 26677"/>
                        <a:gd name="connsiteY2" fmla="*/ 127053 h 139237"/>
                        <a:gd name="connsiteX3" fmla="*/ 13661 w 26677"/>
                        <a:gd name="connsiteY3" fmla="*/ 139181 h 139237"/>
                        <a:gd name="connsiteX4" fmla="*/ 26612 w 26677"/>
                        <a:gd name="connsiteY4" fmla="*/ 127053 h 139237"/>
                        <a:gd name="connsiteX5" fmla="*/ 26612 w 26677"/>
                        <a:gd name="connsiteY5" fmla="*/ 12600 h 139237"/>
                        <a:gd name="connsiteX6" fmla="*/ 13338 w 26677"/>
                        <a:gd name="connsiteY6" fmla="*/ 55 h 139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77" h="139237" fill="none" extrusionOk="0">
                          <a:moveTo>
                            <a:pt x="13338" y="55"/>
                          </a:moveTo>
                          <a:cubicBezTo>
                            <a:pt x="6603" y="-708"/>
                            <a:pt x="-762" y="4510"/>
                            <a:pt x="64" y="12600"/>
                          </a:cubicBezTo>
                          <a:cubicBezTo>
                            <a:pt x="1473" y="24739"/>
                            <a:pt x="-10183" y="105905"/>
                            <a:pt x="64" y="127053"/>
                          </a:cubicBezTo>
                          <a:cubicBezTo>
                            <a:pt x="-27" y="133637"/>
                            <a:pt x="7609" y="139303"/>
                            <a:pt x="13661" y="139181"/>
                          </a:cubicBezTo>
                          <a:cubicBezTo>
                            <a:pt x="20703" y="137884"/>
                            <a:pt x="27218" y="133199"/>
                            <a:pt x="26612" y="127053"/>
                          </a:cubicBezTo>
                          <a:cubicBezTo>
                            <a:pt x="23136" y="82618"/>
                            <a:pt x="25943" y="69432"/>
                            <a:pt x="26612" y="12600"/>
                          </a:cubicBezTo>
                          <a:cubicBezTo>
                            <a:pt x="25549" y="4945"/>
                            <a:pt x="19426" y="-354"/>
                            <a:pt x="13338" y="55"/>
                          </a:cubicBezTo>
                          <a:close/>
                        </a:path>
                        <a:path w="26677" h="139237" stroke="0" extrusionOk="0">
                          <a:moveTo>
                            <a:pt x="13338" y="55"/>
                          </a:moveTo>
                          <a:cubicBezTo>
                            <a:pt x="6561" y="-1490"/>
                            <a:pt x="1440" y="4270"/>
                            <a:pt x="64" y="12600"/>
                          </a:cubicBezTo>
                          <a:cubicBezTo>
                            <a:pt x="-2646" y="38274"/>
                            <a:pt x="396" y="85248"/>
                            <a:pt x="64" y="127053"/>
                          </a:cubicBezTo>
                          <a:cubicBezTo>
                            <a:pt x="9" y="133735"/>
                            <a:pt x="5904" y="137807"/>
                            <a:pt x="13661" y="139181"/>
                          </a:cubicBezTo>
                          <a:cubicBezTo>
                            <a:pt x="20238" y="139249"/>
                            <a:pt x="27381" y="133187"/>
                            <a:pt x="26612" y="127053"/>
                          </a:cubicBezTo>
                          <a:cubicBezTo>
                            <a:pt x="33461" y="101928"/>
                            <a:pt x="36590" y="42227"/>
                            <a:pt x="26612" y="12600"/>
                          </a:cubicBezTo>
                          <a:cubicBezTo>
                            <a:pt x="25910" y="3789"/>
                            <a:pt x="19679" y="-781"/>
                            <a:pt x="13338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203;p67">
              <a:extLst>
                <a:ext uri="{FF2B5EF4-FFF2-40B4-BE49-F238E27FC236}">
                  <a16:creationId xmlns:a16="http://schemas.microsoft.com/office/drawing/2014/main" id="{0E8F9779-7F43-5B1F-E431-4CB7E6FB3B19}"/>
                </a:ext>
              </a:extLst>
            </p:cNvPr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24515292">
                    <a:custGeom>
                      <a:avLst/>
                      <a:gdLst>
                        <a:gd name="connsiteX0" fmla="*/ 46944 w 81586"/>
                        <a:gd name="connsiteY0" fmla="*/ 58 h 65378"/>
                        <a:gd name="connsiteX1" fmla="*/ 22272 w 81586"/>
                        <a:gd name="connsiteY1" fmla="*/ 9813 h 65378"/>
                        <a:gd name="connsiteX2" fmla="*/ 47009 w 81586"/>
                        <a:gd name="connsiteY2" fmla="*/ 65319 h 65378"/>
                        <a:gd name="connsiteX3" fmla="*/ 81586 w 81586"/>
                        <a:gd name="connsiteY3" fmla="*/ 32963 h 65378"/>
                        <a:gd name="connsiteX4" fmla="*/ 46944 w 81586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378" fill="none" extrusionOk="0">
                          <a:moveTo>
                            <a:pt x="46944" y="58"/>
                          </a:moveTo>
                          <a:cubicBezTo>
                            <a:pt x="38246" y="-1101"/>
                            <a:pt x="30424" y="4237"/>
                            <a:pt x="22272" y="9813"/>
                          </a:cubicBezTo>
                          <a:cubicBezTo>
                            <a:pt x="-1809" y="30412"/>
                            <a:pt x="19662" y="62162"/>
                            <a:pt x="47009" y="65319"/>
                          </a:cubicBezTo>
                          <a:cubicBezTo>
                            <a:pt x="63332" y="67141"/>
                            <a:pt x="82284" y="54326"/>
                            <a:pt x="81586" y="32963"/>
                          </a:cubicBezTo>
                          <a:cubicBezTo>
                            <a:pt x="81365" y="12141"/>
                            <a:pt x="63140" y="-165"/>
                            <a:pt x="46944" y="58"/>
                          </a:cubicBezTo>
                          <a:close/>
                        </a:path>
                        <a:path w="81586" h="65378" stroke="0" extrusionOk="0">
                          <a:moveTo>
                            <a:pt x="46944" y="58"/>
                          </a:moveTo>
                          <a:cubicBezTo>
                            <a:pt x="39245" y="867"/>
                            <a:pt x="28719" y="2436"/>
                            <a:pt x="22272" y="9813"/>
                          </a:cubicBezTo>
                          <a:cubicBezTo>
                            <a:pt x="-2113" y="27153"/>
                            <a:pt x="20820" y="61960"/>
                            <a:pt x="47009" y="65319"/>
                          </a:cubicBezTo>
                          <a:cubicBezTo>
                            <a:pt x="62933" y="65110"/>
                            <a:pt x="83432" y="49960"/>
                            <a:pt x="81586" y="32963"/>
                          </a:cubicBezTo>
                          <a:cubicBezTo>
                            <a:pt x="79890" y="13916"/>
                            <a:pt x="65353" y="-815"/>
                            <a:pt x="4694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204;p67">
              <a:extLst>
                <a:ext uri="{FF2B5EF4-FFF2-40B4-BE49-F238E27FC236}">
                  <a16:creationId xmlns:a16="http://schemas.microsoft.com/office/drawing/2014/main" id="{A0328AA5-5164-5B32-0271-0CCAF83CD42F}"/>
                </a:ext>
              </a:extLst>
            </p:cNvPr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52123407">
                    <a:custGeom>
                      <a:avLst/>
                      <a:gdLst>
                        <a:gd name="connsiteX0" fmla="*/ 13274 w 26612"/>
                        <a:gd name="connsiteY0" fmla="*/ 55 h 139237"/>
                        <a:gd name="connsiteX1" fmla="*/ 0 w 26612"/>
                        <a:gd name="connsiteY1" fmla="*/ 12600 h 139237"/>
                        <a:gd name="connsiteX2" fmla="*/ 0 w 26612"/>
                        <a:gd name="connsiteY2" fmla="*/ 127053 h 139237"/>
                        <a:gd name="connsiteX3" fmla="*/ 13596 w 26612"/>
                        <a:gd name="connsiteY3" fmla="*/ 139181 h 139237"/>
                        <a:gd name="connsiteX4" fmla="*/ 26548 w 26612"/>
                        <a:gd name="connsiteY4" fmla="*/ 127053 h 139237"/>
                        <a:gd name="connsiteX5" fmla="*/ 26548 w 26612"/>
                        <a:gd name="connsiteY5" fmla="*/ 12600 h 139237"/>
                        <a:gd name="connsiteX6" fmla="*/ 13274 w 26612"/>
                        <a:gd name="connsiteY6" fmla="*/ 55 h 139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12" h="139237" fill="none" extrusionOk="0">
                          <a:moveTo>
                            <a:pt x="13274" y="55"/>
                          </a:moveTo>
                          <a:cubicBezTo>
                            <a:pt x="6243" y="1175"/>
                            <a:pt x="-178" y="4023"/>
                            <a:pt x="0" y="12600"/>
                          </a:cubicBezTo>
                          <a:cubicBezTo>
                            <a:pt x="-4980" y="66158"/>
                            <a:pt x="5822" y="101830"/>
                            <a:pt x="0" y="127053"/>
                          </a:cubicBezTo>
                          <a:cubicBezTo>
                            <a:pt x="-174" y="133009"/>
                            <a:pt x="6670" y="139004"/>
                            <a:pt x="13596" y="139181"/>
                          </a:cubicBezTo>
                          <a:cubicBezTo>
                            <a:pt x="19982" y="139616"/>
                            <a:pt x="27196" y="133624"/>
                            <a:pt x="26548" y="127053"/>
                          </a:cubicBezTo>
                          <a:cubicBezTo>
                            <a:pt x="22305" y="78665"/>
                            <a:pt x="29111" y="42189"/>
                            <a:pt x="26548" y="12600"/>
                          </a:cubicBezTo>
                          <a:cubicBezTo>
                            <a:pt x="27486" y="4080"/>
                            <a:pt x="19824" y="-119"/>
                            <a:pt x="13274" y="55"/>
                          </a:cubicBezTo>
                          <a:close/>
                        </a:path>
                        <a:path w="26612" h="139237" stroke="0" extrusionOk="0">
                          <a:moveTo>
                            <a:pt x="13274" y="55"/>
                          </a:moveTo>
                          <a:cubicBezTo>
                            <a:pt x="6885" y="79"/>
                            <a:pt x="96" y="4156"/>
                            <a:pt x="0" y="12600"/>
                          </a:cubicBezTo>
                          <a:cubicBezTo>
                            <a:pt x="3380" y="33821"/>
                            <a:pt x="-818" y="89139"/>
                            <a:pt x="0" y="127053"/>
                          </a:cubicBezTo>
                          <a:cubicBezTo>
                            <a:pt x="-22" y="133698"/>
                            <a:pt x="4874" y="139118"/>
                            <a:pt x="13596" y="139181"/>
                          </a:cubicBezTo>
                          <a:cubicBezTo>
                            <a:pt x="21761" y="139044"/>
                            <a:pt x="25520" y="133698"/>
                            <a:pt x="26548" y="127053"/>
                          </a:cubicBezTo>
                          <a:cubicBezTo>
                            <a:pt x="25875" y="100797"/>
                            <a:pt x="31201" y="47106"/>
                            <a:pt x="26548" y="12600"/>
                          </a:cubicBezTo>
                          <a:cubicBezTo>
                            <a:pt x="26932" y="5037"/>
                            <a:pt x="19715" y="28"/>
                            <a:pt x="13274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205;p67">
              <a:extLst>
                <a:ext uri="{FF2B5EF4-FFF2-40B4-BE49-F238E27FC236}">
                  <a16:creationId xmlns:a16="http://schemas.microsoft.com/office/drawing/2014/main" id="{E928D014-D00E-CFC7-CFDF-92B5697180CD}"/>
                </a:ext>
              </a:extLst>
            </p:cNvPr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84961959">
                    <a:custGeom>
                      <a:avLst/>
                      <a:gdLst>
                        <a:gd name="connsiteX0" fmla="*/ 46687 w 81650"/>
                        <a:gd name="connsiteY0" fmla="*/ 58 h 65378"/>
                        <a:gd name="connsiteX1" fmla="*/ 22274 w 81650"/>
                        <a:gd name="connsiteY1" fmla="*/ 9813 h 65378"/>
                        <a:gd name="connsiteX2" fmla="*/ 47005 w 81650"/>
                        <a:gd name="connsiteY2" fmla="*/ 65319 h 65378"/>
                        <a:gd name="connsiteX3" fmla="*/ 81584 w 81650"/>
                        <a:gd name="connsiteY3" fmla="*/ 32963 h 65378"/>
                        <a:gd name="connsiteX4" fmla="*/ 46687 w 81650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378" fill="none" extrusionOk="0">
                          <a:moveTo>
                            <a:pt x="46687" y="58"/>
                          </a:moveTo>
                          <a:cubicBezTo>
                            <a:pt x="38254" y="-91"/>
                            <a:pt x="28429" y="1681"/>
                            <a:pt x="22274" y="9813"/>
                          </a:cubicBezTo>
                          <a:cubicBezTo>
                            <a:pt x="1538" y="30346"/>
                            <a:pt x="16305" y="63656"/>
                            <a:pt x="47005" y="65319"/>
                          </a:cubicBezTo>
                          <a:cubicBezTo>
                            <a:pt x="65590" y="64585"/>
                            <a:pt x="83291" y="51493"/>
                            <a:pt x="81584" y="32963"/>
                          </a:cubicBezTo>
                          <a:cubicBezTo>
                            <a:pt x="81856" y="15712"/>
                            <a:pt x="63580" y="2551"/>
                            <a:pt x="46687" y="58"/>
                          </a:cubicBezTo>
                          <a:close/>
                        </a:path>
                        <a:path w="81650" h="65378" stroke="0" extrusionOk="0">
                          <a:moveTo>
                            <a:pt x="46687" y="58"/>
                          </a:moveTo>
                          <a:cubicBezTo>
                            <a:pt x="36892" y="-370"/>
                            <a:pt x="30028" y="2227"/>
                            <a:pt x="22274" y="9813"/>
                          </a:cubicBezTo>
                          <a:cubicBezTo>
                            <a:pt x="2718" y="31203"/>
                            <a:pt x="14331" y="63283"/>
                            <a:pt x="47005" y="65319"/>
                          </a:cubicBezTo>
                          <a:cubicBezTo>
                            <a:pt x="68065" y="66554"/>
                            <a:pt x="81190" y="50472"/>
                            <a:pt x="81584" y="32963"/>
                          </a:cubicBezTo>
                          <a:cubicBezTo>
                            <a:pt x="82220" y="14921"/>
                            <a:pt x="62811" y="2648"/>
                            <a:pt x="46687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206;p67">
              <a:extLst>
                <a:ext uri="{FF2B5EF4-FFF2-40B4-BE49-F238E27FC236}">
                  <a16:creationId xmlns:a16="http://schemas.microsoft.com/office/drawing/2014/main" id="{F611AF17-7213-235A-9CB1-BDF7579CA24D}"/>
                </a:ext>
              </a:extLst>
            </p:cNvPr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933511563">
                    <a:custGeom>
                      <a:avLst/>
                      <a:gdLst>
                        <a:gd name="connsiteX0" fmla="*/ 13144 w 26936"/>
                        <a:gd name="connsiteY0" fmla="*/ 55 h 139237"/>
                        <a:gd name="connsiteX1" fmla="*/ 323 w 26936"/>
                        <a:gd name="connsiteY1" fmla="*/ 12600 h 139237"/>
                        <a:gd name="connsiteX2" fmla="*/ 323 w 26936"/>
                        <a:gd name="connsiteY2" fmla="*/ 127053 h 139237"/>
                        <a:gd name="connsiteX3" fmla="*/ 13274 w 26936"/>
                        <a:gd name="connsiteY3" fmla="*/ 139181 h 139237"/>
                        <a:gd name="connsiteX4" fmla="*/ 26871 w 26936"/>
                        <a:gd name="connsiteY4" fmla="*/ 127053 h 139237"/>
                        <a:gd name="connsiteX5" fmla="*/ 26871 w 26936"/>
                        <a:gd name="connsiteY5" fmla="*/ 12600 h 139237"/>
                        <a:gd name="connsiteX6" fmla="*/ 13144 w 26936"/>
                        <a:gd name="connsiteY6" fmla="*/ 55 h 139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936" h="139237" fill="none" extrusionOk="0">
                          <a:moveTo>
                            <a:pt x="13144" y="55"/>
                          </a:moveTo>
                          <a:cubicBezTo>
                            <a:pt x="5420" y="-818"/>
                            <a:pt x="105" y="2739"/>
                            <a:pt x="323" y="12600"/>
                          </a:cubicBezTo>
                          <a:cubicBezTo>
                            <a:pt x="2857" y="54149"/>
                            <a:pt x="-1158" y="75970"/>
                            <a:pt x="323" y="127053"/>
                          </a:cubicBezTo>
                          <a:cubicBezTo>
                            <a:pt x="187" y="134214"/>
                            <a:pt x="5522" y="139366"/>
                            <a:pt x="13274" y="139181"/>
                          </a:cubicBezTo>
                          <a:cubicBezTo>
                            <a:pt x="20494" y="139325"/>
                            <a:pt x="25850" y="133656"/>
                            <a:pt x="26871" y="127053"/>
                          </a:cubicBezTo>
                          <a:cubicBezTo>
                            <a:pt x="36981" y="104960"/>
                            <a:pt x="20604" y="45430"/>
                            <a:pt x="26871" y="12600"/>
                          </a:cubicBezTo>
                          <a:cubicBezTo>
                            <a:pt x="26607" y="5171"/>
                            <a:pt x="20844" y="399"/>
                            <a:pt x="13144" y="55"/>
                          </a:cubicBezTo>
                          <a:close/>
                        </a:path>
                        <a:path w="26936" h="139237" stroke="0" extrusionOk="0">
                          <a:moveTo>
                            <a:pt x="13144" y="55"/>
                          </a:moveTo>
                          <a:cubicBezTo>
                            <a:pt x="6460" y="185"/>
                            <a:pt x="406" y="4286"/>
                            <a:pt x="323" y="12600"/>
                          </a:cubicBezTo>
                          <a:cubicBezTo>
                            <a:pt x="-8337" y="53366"/>
                            <a:pt x="1677" y="77491"/>
                            <a:pt x="323" y="127053"/>
                          </a:cubicBezTo>
                          <a:cubicBezTo>
                            <a:pt x="800" y="133041"/>
                            <a:pt x="5817" y="139272"/>
                            <a:pt x="13274" y="139181"/>
                          </a:cubicBezTo>
                          <a:cubicBezTo>
                            <a:pt x="20574" y="138632"/>
                            <a:pt x="25674" y="133853"/>
                            <a:pt x="26871" y="127053"/>
                          </a:cubicBezTo>
                          <a:cubicBezTo>
                            <a:pt x="24790" y="100735"/>
                            <a:pt x="25269" y="54351"/>
                            <a:pt x="26871" y="12600"/>
                          </a:cubicBezTo>
                          <a:cubicBezTo>
                            <a:pt x="26948" y="5028"/>
                            <a:pt x="19913" y="-191"/>
                            <a:pt x="13144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207;p67">
              <a:extLst>
                <a:ext uri="{FF2B5EF4-FFF2-40B4-BE49-F238E27FC236}">
                  <a16:creationId xmlns:a16="http://schemas.microsoft.com/office/drawing/2014/main" id="{0ECEC66C-73A8-1008-344F-B29FE0BD8D6D}"/>
                </a:ext>
              </a:extLst>
            </p:cNvPr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665720086">
                    <a:custGeom>
                      <a:avLst/>
                      <a:gdLst>
                        <a:gd name="connsiteX0" fmla="*/ 47070 w 82233"/>
                        <a:gd name="connsiteY0" fmla="*/ 58 h 65378"/>
                        <a:gd name="connsiteX1" fmla="*/ 22276 w 82233"/>
                        <a:gd name="connsiteY1" fmla="*/ 9813 h 65378"/>
                        <a:gd name="connsiteX2" fmla="*/ 46946 w 82233"/>
                        <a:gd name="connsiteY2" fmla="*/ 65319 h 65378"/>
                        <a:gd name="connsiteX3" fmla="*/ 82167 w 82233"/>
                        <a:gd name="connsiteY3" fmla="*/ 32963 h 65378"/>
                        <a:gd name="connsiteX4" fmla="*/ 47070 w 82233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3" h="65378" fill="none" extrusionOk="0">
                          <a:moveTo>
                            <a:pt x="47070" y="58"/>
                          </a:moveTo>
                          <a:cubicBezTo>
                            <a:pt x="40108" y="153"/>
                            <a:pt x="28587" y="2405"/>
                            <a:pt x="22276" y="9813"/>
                          </a:cubicBezTo>
                          <a:cubicBezTo>
                            <a:pt x="-1888" y="29070"/>
                            <a:pt x="15610" y="68795"/>
                            <a:pt x="46946" y="65319"/>
                          </a:cubicBezTo>
                          <a:cubicBezTo>
                            <a:pt x="66579" y="67879"/>
                            <a:pt x="81676" y="51193"/>
                            <a:pt x="82167" y="32963"/>
                          </a:cubicBezTo>
                          <a:cubicBezTo>
                            <a:pt x="82318" y="13803"/>
                            <a:pt x="64297" y="73"/>
                            <a:pt x="47070" y="58"/>
                          </a:cubicBezTo>
                          <a:close/>
                        </a:path>
                        <a:path w="82233" h="65378" stroke="0" extrusionOk="0">
                          <a:moveTo>
                            <a:pt x="47070" y="58"/>
                          </a:moveTo>
                          <a:cubicBezTo>
                            <a:pt x="38302" y="1409"/>
                            <a:pt x="29508" y="2925"/>
                            <a:pt x="22276" y="9813"/>
                          </a:cubicBezTo>
                          <a:cubicBezTo>
                            <a:pt x="-273" y="28547"/>
                            <a:pt x="17845" y="64289"/>
                            <a:pt x="46946" y="65319"/>
                          </a:cubicBezTo>
                          <a:cubicBezTo>
                            <a:pt x="66278" y="62551"/>
                            <a:pt x="80370" y="51762"/>
                            <a:pt x="82167" y="32963"/>
                          </a:cubicBezTo>
                          <a:cubicBezTo>
                            <a:pt x="80667" y="15604"/>
                            <a:pt x="66530" y="-1402"/>
                            <a:pt x="47070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208;p67">
              <a:extLst>
                <a:ext uri="{FF2B5EF4-FFF2-40B4-BE49-F238E27FC236}">
                  <a16:creationId xmlns:a16="http://schemas.microsoft.com/office/drawing/2014/main" id="{D9C33B56-389A-F779-0B9A-D7D844954372}"/>
                </a:ext>
              </a:extLst>
            </p:cNvPr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512030360">
                    <a:custGeom>
                      <a:avLst/>
                      <a:gdLst>
                        <a:gd name="connsiteX0" fmla="*/ 17943 w 157538"/>
                        <a:gd name="connsiteY0" fmla="*/ 59 h 24903"/>
                        <a:gd name="connsiteX1" fmla="*/ 17943 w 157538"/>
                        <a:gd name="connsiteY1" fmla="*/ 24903 h 24903"/>
                        <a:gd name="connsiteX2" fmla="*/ 139594 w 157538"/>
                        <a:gd name="connsiteY2" fmla="*/ 24903 h 24903"/>
                        <a:gd name="connsiteX3" fmla="*/ 139594 w 157538"/>
                        <a:gd name="connsiteY3" fmla="*/ 59 h 24903"/>
                        <a:gd name="connsiteX4" fmla="*/ 17943 w 157538"/>
                        <a:gd name="connsiteY4" fmla="*/ 59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38" h="24903" fill="none" extrusionOk="0">
                          <a:moveTo>
                            <a:pt x="17943" y="59"/>
                          </a:moveTo>
                          <a:cubicBezTo>
                            <a:pt x="-101" y="-1231"/>
                            <a:pt x="52" y="25197"/>
                            <a:pt x="17943" y="24903"/>
                          </a:cubicBezTo>
                          <a:cubicBezTo>
                            <a:pt x="55031" y="28401"/>
                            <a:pt x="122796" y="16481"/>
                            <a:pt x="139594" y="24903"/>
                          </a:cubicBezTo>
                          <a:cubicBezTo>
                            <a:pt x="158118" y="25366"/>
                            <a:pt x="157032" y="-231"/>
                            <a:pt x="139594" y="59"/>
                          </a:cubicBezTo>
                          <a:cubicBezTo>
                            <a:pt x="91954" y="-5981"/>
                            <a:pt x="36607" y="4082"/>
                            <a:pt x="17943" y="59"/>
                          </a:cubicBezTo>
                          <a:close/>
                        </a:path>
                        <a:path w="157538" h="24903" stroke="0" extrusionOk="0">
                          <a:moveTo>
                            <a:pt x="17943" y="59"/>
                          </a:moveTo>
                          <a:cubicBezTo>
                            <a:pt x="-111" y="794"/>
                            <a:pt x="1138" y="23005"/>
                            <a:pt x="17943" y="24903"/>
                          </a:cubicBezTo>
                          <a:cubicBezTo>
                            <a:pt x="33842" y="29557"/>
                            <a:pt x="112581" y="33026"/>
                            <a:pt x="139594" y="24903"/>
                          </a:cubicBezTo>
                          <a:cubicBezTo>
                            <a:pt x="160125" y="24362"/>
                            <a:pt x="154734" y="713"/>
                            <a:pt x="139594" y="59"/>
                          </a:cubicBezTo>
                          <a:cubicBezTo>
                            <a:pt x="86769" y="10648"/>
                            <a:pt x="44206" y="-6119"/>
                            <a:pt x="17943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209;p67">
              <a:extLst>
                <a:ext uri="{FF2B5EF4-FFF2-40B4-BE49-F238E27FC236}">
                  <a16:creationId xmlns:a16="http://schemas.microsoft.com/office/drawing/2014/main" id="{36A61F05-0CED-4E74-F1DE-9F8DD4F3A529}"/>
                </a:ext>
              </a:extLst>
            </p:cNvPr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978440386">
                    <a:custGeom>
                      <a:avLst/>
                      <a:gdLst>
                        <a:gd name="connsiteX0" fmla="*/ 46360 w 81650"/>
                        <a:gd name="connsiteY0" fmla="*/ 58 h 65256"/>
                        <a:gd name="connsiteX1" fmla="*/ 22274 w 81650"/>
                        <a:gd name="connsiteY1" fmla="*/ 9697 h 65256"/>
                        <a:gd name="connsiteX2" fmla="*/ 47005 w 81650"/>
                        <a:gd name="connsiteY2" fmla="*/ 65197 h 65256"/>
                        <a:gd name="connsiteX3" fmla="*/ 81584 w 81650"/>
                        <a:gd name="connsiteY3" fmla="*/ 32836 h 65256"/>
                        <a:gd name="connsiteX4" fmla="*/ 46360 w 81650"/>
                        <a:gd name="connsiteY4" fmla="*/ 58 h 65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256" fill="none" extrusionOk="0">
                          <a:moveTo>
                            <a:pt x="46360" y="58"/>
                          </a:moveTo>
                          <a:cubicBezTo>
                            <a:pt x="38859" y="1358"/>
                            <a:pt x="29423" y="3261"/>
                            <a:pt x="22274" y="9697"/>
                          </a:cubicBezTo>
                          <a:cubicBezTo>
                            <a:pt x="1217" y="32292"/>
                            <a:pt x="16028" y="66802"/>
                            <a:pt x="47005" y="65197"/>
                          </a:cubicBezTo>
                          <a:cubicBezTo>
                            <a:pt x="67418" y="63036"/>
                            <a:pt x="81074" y="49409"/>
                            <a:pt x="81584" y="32836"/>
                          </a:cubicBezTo>
                          <a:cubicBezTo>
                            <a:pt x="83002" y="11950"/>
                            <a:pt x="61161" y="-51"/>
                            <a:pt x="46360" y="58"/>
                          </a:cubicBezTo>
                          <a:close/>
                        </a:path>
                        <a:path w="81650" h="65256" stroke="0" extrusionOk="0">
                          <a:moveTo>
                            <a:pt x="46360" y="58"/>
                          </a:moveTo>
                          <a:cubicBezTo>
                            <a:pt x="37008" y="-1306"/>
                            <a:pt x="29202" y="2800"/>
                            <a:pt x="22274" y="9697"/>
                          </a:cubicBezTo>
                          <a:cubicBezTo>
                            <a:pt x="-864" y="25221"/>
                            <a:pt x="17268" y="66004"/>
                            <a:pt x="47005" y="65197"/>
                          </a:cubicBezTo>
                          <a:cubicBezTo>
                            <a:pt x="67622" y="62020"/>
                            <a:pt x="80767" y="50719"/>
                            <a:pt x="81584" y="32836"/>
                          </a:cubicBezTo>
                          <a:cubicBezTo>
                            <a:pt x="80810" y="14630"/>
                            <a:pt x="65988" y="-822"/>
                            <a:pt x="46360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210;p67">
              <a:extLst>
                <a:ext uri="{FF2B5EF4-FFF2-40B4-BE49-F238E27FC236}">
                  <a16:creationId xmlns:a16="http://schemas.microsoft.com/office/drawing/2014/main" id="{838E9D81-AF68-FBEA-3A37-FBB973771B32}"/>
                </a:ext>
              </a:extLst>
            </p:cNvPr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219184716">
                    <a:custGeom>
                      <a:avLst/>
                      <a:gdLst>
                        <a:gd name="connsiteX0" fmla="*/ 17943 w 157538"/>
                        <a:gd name="connsiteY0" fmla="*/ 0 h 24903"/>
                        <a:gd name="connsiteX1" fmla="*/ 17943 w 157538"/>
                        <a:gd name="connsiteY1" fmla="*/ 24903 h 24903"/>
                        <a:gd name="connsiteX2" fmla="*/ 139594 w 157538"/>
                        <a:gd name="connsiteY2" fmla="*/ 24903 h 24903"/>
                        <a:gd name="connsiteX3" fmla="*/ 139594 w 157538"/>
                        <a:gd name="connsiteY3" fmla="*/ 0 h 24903"/>
                        <a:gd name="connsiteX4" fmla="*/ 17943 w 157538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38" h="24903" fill="none" extrusionOk="0">
                          <a:moveTo>
                            <a:pt x="17943" y="0"/>
                          </a:moveTo>
                          <a:cubicBezTo>
                            <a:pt x="1671" y="644"/>
                            <a:pt x="-1245" y="28073"/>
                            <a:pt x="17943" y="24903"/>
                          </a:cubicBezTo>
                          <a:cubicBezTo>
                            <a:pt x="55772" y="14547"/>
                            <a:pt x="118480" y="20467"/>
                            <a:pt x="139594" y="24903"/>
                          </a:cubicBezTo>
                          <a:cubicBezTo>
                            <a:pt x="158900" y="23339"/>
                            <a:pt x="157781" y="-1614"/>
                            <a:pt x="139594" y="0"/>
                          </a:cubicBezTo>
                          <a:cubicBezTo>
                            <a:pt x="117629" y="-6946"/>
                            <a:pt x="68139" y="320"/>
                            <a:pt x="17943" y="0"/>
                          </a:cubicBezTo>
                          <a:close/>
                        </a:path>
                        <a:path w="157538" h="24903" stroke="0" extrusionOk="0">
                          <a:moveTo>
                            <a:pt x="17943" y="0"/>
                          </a:moveTo>
                          <a:cubicBezTo>
                            <a:pt x="1780" y="-2906"/>
                            <a:pt x="2133" y="23633"/>
                            <a:pt x="17943" y="24903"/>
                          </a:cubicBezTo>
                          <a:cubicBezTo>
                            <a:pt x="43000" y="14001"/>
                            <a:pt x="114435" y="32044"/>
                            <a:pt x="139594" y="24903"/>
                          </a:cubicBezTo>
                          <a:cubicBezTo>
                            <a:pt x="157187" y="24521"/>
                            <a:pt x="156327" y="268"/>
                            <a:pt x="139594" y="0"/>
                          </a:cubicBezTo>
                          <a:cubicBezTo>
                            <a:pt x="97548" y="4595"/>
                            <a:pt x="49407" y="-9419"/>
                            <a:pt x="1794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211;p67">
              <a:extLst>
                <a:ext uri="{FF2B5EF4-FFF2-40B4-BE49-F238E27FC236}">
                  <a16:creationId xmlns:a16="http://schemas.microsoft.com/office/drawing/2014/main" id="{7945ABE8-BF00-DAC0-B4B2-01FCA7983066}"/>
                </a:ext>
              </a:extLst>
            </p:cNvPr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735597075">
                    <a:custGeom>
                      <a:avLst/>
                      <a:gdLst>
                        <a:gd name="connsiteX0" fmla="*/ 46360 w 81650"/>
                        <a:gd name="connsiteY0" fmla="*/ 0 h 65802"/>
                        <a:gd name="connsiteX1" fmla="*/ 22274 w 81650"/>
                        <a:gd name="connsiteY1" fmla="*/ 9692 h 65802"/>
                        <a:gd name="connsiteX2" fmla="*/ 47005 w 81650"/>
                        <a:gd name="connsiteY2" fmla="*/ 65802 h 65802"/>
                        <a:gd name="connsiteX3" fmla="*/ 81584 w 81650"/>
                        <a:gd name="connsiteY3" fmla="*/ 32841 h 65802"/>
                        <a:gd name="connsiteX4" fmla="*/ 46360 w 81650"/>
                        <a:gd name="connsiteY4" fmla="*/ 0 h 658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802" fill="none" extrusionOk="0">
                          <a:moveTo>
                            <a:pt x="46360" y="0"/>
                          </a:moveTo>
                          <a:cubicBezTo>
                            <a:pt x="39512" y="523"/>
                            <a:pt x="28607" y="3794"/>
                            <a:pt x="22274" y="9692"/>
                          </a:cubicBezTo>
                          <a:cubicBezTo>
                            <a:pt x="598" y="30575"/>
                            <a:pt x="16688" y="64171"/>
                            <a:pt x="47005" y="65802"/>
                          </a:cubicBezTo>
                          <a:cubicBezTo>
                            <a:pt x="63229" y="65072"/>
                            <a:pt x="80453" y="50628"/>
                            <a:pt x="81584" y="32841"/>
                          </a:cubicBezTo>
                          <a:cubicBezTo>
                            <a:pt x="80157" y="12588"/>
                            <a:pt x="64269" y="-1355"/>
                            <a:pt x="46360" y="0"/>
                          </a:cubicBezTo>
                          <a:close/>
                        </a:path>
                        <a:path w="81650" h="65802" stroke="0" extrusionOk="0">
                          <a:moveTo>
                            <a:pt x="46360" y="0"/>
                          </a:moveTo>
                          <a:cubicBezTo>
                            <a:pt x="37582" y="231"/>
                            <a:pt x="29604" y="2089"/>
                            <a:pt x="22274" y="9692"/>
                          </a:cubicBezTo>
                          <a:cubicBezTo>
                            <a:pt x="516" y="24586"/>
                            <a:pt x="17270" y="63099"/>
                            <a:pt x="47005" y="65802"/>
                          </a:cubicBezTo>
                          <a:cubicBezTo>
                            <a:pt x="66869" y="64801"/>
                            <a:pt x="82014" y="50071"/>
                            <a:pt x="81584" y="32841"/>
                          </a:cubicBezTo>
                          <a:cubicBezTo>
                            <a:pt x="83147" y="12917"/>
                            <a:pt x="62907" y="2665"/>
                            <a:pt x="4636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212;p67">
              <a:extLst>
                <a:ext uri="{FF2B5EF4-FFF2-40B4-BE49-F238E27FC236}">
                  <a16:creationId xmlns:a16="http://schemas.microsoft.com/office/drawing/2014/main" id="{DF92E2D3-AF79-B449-1969-45C882D7284A}"/>
                </a:ext>
              </a:extLst>
            </p:cNvPr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650616954">
                    <a:custGeom>
                      <a:avLst/>
                      <a:gdLst>
                        <a:gd name="connsiteX0" fmla="*/ 17943 w 157538"/>
                        <a:gd name="connsiteY0" fmla="*/ 0 h 24903"/>
                        <a:gd name="connsiteX1" fmla="*/ 17943 w 157538"/>
                        <a:gd name="connsiteY1" fmla="*/ 24903 h 24903"/>
                        <a:gd name="connsiteX2" fmla="*/ 139594 w 157538"/>
                        <a:gd name="connsiteY2" fmla="*/ 24903 h 24903"/>
                        <a:gd name="connsiteX3" fmla="*/ 139594 w 157538"/>
                        <a:gd name="connsiteY3" fmla="*/ 0 h 24903"/>
                        <a:gd name="connsiteX4" fmla="*/ 17943 w 157538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38" h="24903" fill="none" extrusionOk="0">
                          <a:moveTo>
                            <a:pt x="17943" y="0"/>
                          </a:moveTo>
                          <a:cubicBezTo>
                            <a:pt x="894" y="2925"/>
                            <a:pt x="-2183" y="26948"/>
                            <a:pt x="17943" y="24903"/>
                          </a:cubicBezTo>
                          <a:cubicBezTo>
                            <a:pt x="42365" y="19441"/>
                            <a:pt x="125987" y="25206"/>
                            <a:pt x="139594" y="24903"/>
                          </a:cubicBezTo>
                          <a:cubicBezTo>
                            <a:pt x="160174" y="23958"/>
                            <a:pt x="156106" y="205"/>
                            <a:pt x="139594" y="0"/>
                          </a:cubicBezTo>
                          <a:cubicBezTo>
                            <a:pt x="107792" y="-400"/>
                            <a:pt x="51554" y="-5318"/>
                            <a:pt x="17943" y="0"/>
                          </a:cubicBezTo>
                          <a:close/>
                        </a:path>
                        <a:path w="157538" h="24903" stroke="0" extrusionOk="0">
                          <a:moveTo>
                            <a:pt x="17943" y="0"/>
                          </a:moveTo>
                          <a:cubicBezTo>
                            <a:pt x="946" y="-1360"/>
                            <a:pt x="-1331" y="22825"/>
                            <a:pt x="17943" y="24903"/>
                          </a:cubicBezTo>
                          <a:cubicBezTo>
                            <a:pt x="30550" y="27218"/>
                            <a:pt x="103696" y="25617"/>
                            <a:pt x="139594" y="24903"/>
                          </a:cubicBezTo>
                          <a:cubicBezTo>
                            <a:pt x="158535" y="23117"/>
                            <a:pt x="159228" y="-116"/>
                            <a:pt x="139594" y="0"/>
                          </a:cubicBezTo>
                          <a:cubicBezTo>
                            <a:pt x="106847" y="-8323"/>
                            <a:pt x="70178" y="5825"/>
                            <a:pt x="1794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213;p67">
              <a:extLst>
                <a:ext uri="{FF2B5EF4-FFF2-40B4-BE49-F238E27FC236}">
                  <a16:creationId xmlns:a16="http://schemas.microsoft.com/office/drawing/2014/main" id="{61F487DD-A445-9C3F-6C5B-59772A28AB17}"/>
                </a:ext>
              </a:extLst>
            </p:cNvPr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34138147">
                    <a:custGeom>
                      <a:avLst/>
                      <a:gdLst>
                        <a:gd name="connsiteX0" fmla="*/ 46622 w 81650"/>
                        <a:gd name="connsiteY0" fmla="*/ 58 h 65378"/>
                        <a:gd name="connsiteX1" fmla="*/ 22274 w 81650"/>
                        <a:gd name="connsiteY1" fmla="*/ 9878 h 65378"/>
                        <a:gd name="connsiteX2" fmla="*/ 47005 w 81650"/>
                        <a:gd name="connsiteY2" fmla="*/ 65378 h 65378"/>
                        <a:gd name="connsiteX3" fmla="*/ 81584 w 81650"/>
                        <a:gd name="connsiteY3" fmla="*/ 32963 h 65378"/>
                        <a:gd name="connsiteX4" fmla="*/ 46622 w 81650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378" fill="none" extrusionOk="0">
                          <a:moveTo>
                            <a:pt x="46622" y="58"/>
                          </a:moveTo>
                          <a:cubicBezTo>
                            <a:pt x="38354" y="686"/>
                            <a:pt x="29201" y="3109"/>
                            <a:pt x="22274" y="9878"/>
                          </a:cubicBezTo>
                          <a:cubicBezTo>
                            <a:pt x="4805" y="33319"/>
                            <a:pt x="10519" y="64019"/>
                            <a:pt x="47005" y="65378"/>
                          </a:cubicBezTo>
                          <a:cubicBezTo>
                            <a:pt x="65982" y="63500"/>
                            <a:pt x="83694" y="53065"/>
                            <a:pt x="81584" y="32963"/>
                          </a:cubicBezTo>
                          <a:cubicBezTo>
                            <a:pt x="81155" y="12446"/>
                            <a:pt x="64102" y="1462"/>
                            <a:pt x="46622" y="58"/>
                          </a:cubicBezTo>
                          <a:close/>
                        </a:path>
                        <a:path w="81650" h="65378" stroke="0" extrusionOk="0">
                          <a:moveTo>
                            <a:pt x="46622" y="58"/>
                          </a:moveTo>
                          <a:cubicBezTo>
                            <a:pt x="37566" y="1361"/>
                            <a:pt x="28816" y="4848"/>
                            <a:pt x="22274" y="9878"/>
                          </a:cubicBezTo>
                          <a:cubicBezTo>
                            <a:pt x="2296" y="28513"/>
                            <a:pt x="13197" y="64387"/>
                            <a:pt x="47005" y="65378"/>
                          </a:cubicBezTo>
                          <a:cubicBezTo>
                            <a:pt x="67183" y="67560"/>
                            <a:pt x="82400" y="51291"/>
                            <a:pt x="81584" y="32963"/>
                          </a:cubicBezTo>
                          <a:cubicBezTo>
                            <a:pt x="82588" y="15111"/>
                            <a:pt x="62680" y="-2870"/>
                            <a:pt x="46622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214;p67">
              <a:extLst>
                <a:ext uri="{FF2B5EF4-FFF2-40B4-BE49-F238E27FC236}">
                  <a16:creationId xmlns:a16="http://schemas.microsoft.com/office/drawing/2014/main" id="{C3F96048-6C2D-47A6-413E-79411D5FD79D}"/>
                </a:ext>
              </a:extLst>
            </p:cNvPr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46302243">
                    <a:custGeom>
                      <a:avLst/>
                      <a:gdLst>
                        <a:gd name="connsiteX0" fmla="*/ 140889 w 158250"/>
                        <a:gd name="connsiteY0" fmla="*/ 59 h 24903"/>
                        <a:gd name="connsiteX1" fmla="*/ 140320 w 158250"/>
                        <a:gd name="connsiteY1" fmla="*/ 59 h 24903"/>
                        <a:gd name="connsiteX2" fmla="*/ 17993 w 158250"/>
                        <a:gd name="connsiteY2" fmla="*/ 59 h 24903"/>
                        <a:gd name="connsiteX3" fmla="*/ 17993 w 158250"/>
                        <a:gd name="connsiteY3" fmla="*/ 24903 h 24903"/>
                        <a:gd name="connsiteX4" fmla="*/ 140320 w 158250"/>
                        <a:gd name="connsiteY4" fmla="*/ 24903 h 24903"/>
                        <a:gd name="connsiteX5" fmla="*/ 140889 w 158250"/>
                        <a:gd name="connsiteY5" fmla="*/ 59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8250" h="24903" fill="none" extrusionOk="0">
                          <a:moveTo>
                            <a:pt x="140889" y="59"/>
                          </a:moveTo>
                          <a:cubicBezTo>
                            <a:pt x="140621" y="39"/>
                            <a:pt x="140441" y="45"/>
                            <a:pt x="140320" y="59"/>
                          </a:cubicBezTo>
                          <a:cubicBezTo>
                            <a:pt x="111451" y="10352"/>
                            <a:pt x="39908" y="4681"/>
                            <a:pt x="17993" y="59"/>
                          </a:cubicBezTo>
                          <a:cubicBezTo>
                            <a:pt x="21" y="1369"/>
                            <a:pt x="-2769" y="22726"/>
                            <a:pt x="17993" y="24903"/>
                          </a:cubicBezTo>
                          <a:cubicBezTo>
                            <a:pt x="66896" y="35821"/>
                            <a:pt x="108576" y="22665"/>
                            <a:pt x="140320" y="24903"/>
                          </a:cubicBezTo>
                          <a:cubicBezTo>
                            <a:pt x="155419" y="24083"/>
                            <a:pt x="158589" y="1839"/>
                            <a:pt x="140889" y="59"/>
                          </a:cubicBezTo>
                          <a:close/>
                        </a:path>
                        <a:path w="158250" h="24903" stroke="0" extrusionOk="0">
                          <a:moveTo>
                            <a:pt x="140889" y="59"/>
                          </a:moveTo>
                          <a:cubicBezTo>
                            <a:pt x="140790" y="94"/>
                            <a:pt x="140448" y="70"/>
                            <a:pt x="140320" y="59"/>
                          </a:cubicBezTo>
                          <a:cubicBezTo>
                            <a:pt x="109252" y="-5924"/>
                            <a:pt x="74923" y="-977"/>
                            <a:pt x="17993" y="59"/>
                          </a:cubicBezTo>
                          <a:cubicBezTo>
                            <a:pt x="-1424" y="1859"/>
                            <a:pt x="-2479" y="23139"/>
                            <a:pt x="17993" y="24903"/>
                          </a:cubicBezTo>
                          <a:cubicBezTo>
                            <a:pt x="36691" y="35078"/>
                            <a:pt x="81454" y="33819"/>
                            <a:pt x="140320" y="24903"/>
                          </a:cubicBezTo>
                          <a:cubicBezTo>
                            <a:pt x="159364" y="24125"/>
                            <a:pt x="156998" y="1231"/>
                            <a:pt x="140889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215;p67">
              <a:extLst>
                <a:ext uri="{FF2B5EF4-FFF2-40B4-BE49-F238E27FC236}">
                  <a16:creationId xmlns:a16="http://schemas.microsoft.com/office/drawing/2014/main" id="{5103AC29-28B0-62AB-705F-5711539A64E9}"/>
                </a:ext>
              </a:extLst>
            </p:cNvPr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5499682">
                    <a:custGeom>
                      <a:avLst/>
                      <a:gdLst>
                        <a:gd name="connsiteX0" fmla="*/ 46169 w 81586"/>
                        <a:gd name="connsiteY0" fmla="*/ 58 h 65256"/>
                        <a:gd name="connsiteX1" fmla="*/ 21628 w 81586"/>
                        <a:gd name="connsiteY1" fmla="*/ 9697 h 65256"/>
                        <a:gd name="connsiteX2" fmla="*/ 46365 w 81586"/>
                        <a:gd name="connsiteY2" fmla="*/ 65197 h 65256"/>
                        <a:gd name="connsiteX3" fmla="*/ 81520 w 81586"/>
                        <a:gd name="connsiteY3" fmla="*/ 32836 h 65256"/>
                        <a:gd name="connsiteX4" fmla="*/ 46169 w 81586"/>
                        <a:gd name="connsiteY4" fmla="*/ 58 h 65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256" fill="none" extrusionOk="0">
                          <a:moveTo>
                            <a:pt x="46169" y="58"/>
                          </a:moveTo>
                          <a:cubicBezTo>
                            <a:pt x="37508" y="-64"/>
                            <a:pt x="30448" y="2949"/>
                            <a:pt x="21628" y="9697"/>
                          </a:cubicBezTo>
                          <a:cubicBezTo>
                            <a:pt x="-4871" y="33433"/>
                            <a:pt x="15212" y="60031"/>
                            <a:pt x="46365" y="65197"/>
                          </a:cubicBezTo>
                          <a:cubicBezTo>
                            <a:pt x="66266" y="63087"/>
                            <a:pt x="84434" y="51020"/>
                            <a:pt x="81520" y="32836"/>
                          </a:cubicBezTo>
                          <a:cubicBezTo>
                            <a:pt x="79561" y="13395"/>
                            <a:pt x="63433" y="-197"/>
                            <a:pt x="46169" y="58"/>
                          </a:cubicBezTo>
                          <a:close/>
                        </a:path>
                        <a:path w="81586" h="65256" stroke="0" extrusionOk="0">
                          <a:moveTo>
                            <a:pt x="46169" y="58"/>
                          </a:moveTo>
                          <a:cubicBezTo>
                            <a:pt x="37725" y="-20"/>
                            <a:pt x="27245" y="3880"/>
                            <a:pt x="21628" y="9697"/>
                          </a:cubicBezTo>
                          <a:cubicBezTo>
                            <a:pt x="3622" y="29917"/>
                            <a:pt x="15077" y="65074"/>
                            <a:pt x="46365" y="65197"/>
                          </a:cubicBezTo>
                          <a:cubicBezTo>
                            <a:pt x="67003" y="62430"/>
                            <a:pt x="84911" y="51487"/>
                            <a:pt x="81520" y="32836"/>
                          </a:cubicBezTo>
                          <a:cubicBezTo>
                            <a:pt x="78963" y="11950"/>
                            <a:pt x="62588" y="1891"/>
                            <a:pt x="46169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216;p67">
              <a:extLst>
                <a:ext uri="{FF2B5EF4-FFF2-40B4-BE49-F238E27FC236}">
                  <a16:creationId xmlns:a16="http://schemas.microsoft.com/office/drawing/2014/main" id="{F83413C1-8A01-8614-FADE-AC2E72EC2C4F}"/>
                </a:ext>
              </a:extLst>
            </p:cNvPr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434617741">
                    <a:custGeom>
                      <a:avLst/>
                      <a:gdLst>
                        <a:gd name="connsiteX0" fmla="*/ 17993 w 158250"/>
                        <a:gd name="connsiteY0" fmla="*/ 0 h 24903"/>
                        <a:gd name="connsiteX1" fmla="*/ 17993 w 158250"/>
                        <a:gd name="connsiteY1" fmla="*/ 24903 h 24903"/>
                        <a:gd name="connsiteX2" fmla="*/ 140320 w 158250"/>
                        <a:gd name="connsiteY2" fmla="*/ 24903 h 24903"/>
                        <a:gd name="connsiteX3" fmla="*/ 140320 w 158250"/>
                        <a:gd name="connsiteY3" fmla="*/ 0 h 24903"/>
                        <a:gd name="connsiteX4" fmla="*/ 17993 w 158250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250" h="24903" fill="none" extrusionOk="0">
                          <a:moveTo>
                            <a:pt x="17993" y="0"/>
                          </a:moveTo>
                          <a:cubicBezTo>
                            <a:pt x="-1233" y="3285"/>
                            <a:pt x="499" y="27093"/>
                            <a:pt x="17993" y="24903"/>
                          </a:cubicBezTo>
                          <a:cubicBezTo>
                            <a:pt x="42113" y="30762"/>
                            <a:pt x="113745" y="14043"/>
                            <a:pt x="140320" y="24903"/>
                          </a:cubicBezTo>
                          <a:cubicBezTo>
                            <a:pt x="158075" y="23898"/>
                            <a:pt x="158536" y="666"/>
                            <a:pt x="140320" y="0"/>
                          </a:cubicBezTo>
                          <a:cubicBezTo>
                            <a:pt x="118140" y="-1815"/>
                            <a:pt x="71700" y="-2619"/>
                            <a:pt x="17993" y="0"/>
                          </a:cubicBezTo>
                          <a:close/>
                        </a:path>
                        <a:path w="158250" h="24903" stroke="0" extrusionOk="0">
                          <a:moveTo>
                            <a:pt x="17993" y="0"/>
                          </a:moveTo>
                          <a:cubicBezTo>
                            <a:pt x="3005" y="657"/>
                            <a:pt x="-160" y="24756"/>
                            <a:pt x="17993" y="24903"/>
                          </a:cubicBezTo>
                          <a:cubicBezTo>
                            <a:pt x="43215" y="22662"/>
                            <a:pt x="88753" y="18532"/>
                            <a:pt x="140320" y="24903"/>
                          </a:cubicBezTo>
                          <a:cubicBezTo>
                            <a:pt x="157762" y="23776"/>
                            <a:pt x="160488" y="-1312"/>
                            <a:pt x="140320" y="0"/>
                          </a:cubicBezTo>
                          <a:cubicBezTo>
                            <a:pt x="93451" y="1957"/>
                            <a:pt x="44919" y="-752"/>
                            <a:pt x="1799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217;p67">
              <a:extLst>
                <a:ext uri="{FF2B5EF4-FFF2-40B4-BE49-F238E27FC236}">
                  <a16:creationId xmlns:a16="http://schemas.microsoft.com/office/drawing/2014/main" id="{367CE763-B974-9B84-315C-FF6BA667EC69}"/>
                </a:ext>
              </a:extLst>
            </p:cNvPr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078981032">
                    <a:custGeom>
                      <a:avLst/>
                      <a:gdLst>
                        <a:gd name="connsiteX0" fmla="*/ 46422 w 81586"/>
                        <a:gd name="connsiteY0" fmla="*/ 58 h 65378"/>
                        <a:gd name="connsiteX1" fmla="*/ 21628 w 81586"/>
                        <a:gd name="connsiteY1" fmla="*/ 9878 h 65378"/>
                        <a:gd name="connsiteX2" fmla="*/ 46365 w 81586"/>
                        <a:gd name="connsiteY2" fmla="*/ 65378 h 65378"/>
                        <a:gd name="connsiteX3" fmla="*/ 81520 w 81586"/>
                        <a:gd name="connsiteY3" fmla="*/ 32963 h 65378"/>
                        <a:gd name="connsiteX4" fmla="*/ 46422 w 81586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378" fill="none" extrusionOk="0">
                          <a:moveTo>
                            <a:pt x="46422" y="58"/>
                          </a:moveTo>
                          <a:cubicBezTo>
                            <a:pt x="37920" y="291"/>
                            <a:pt x="29502" y="3518"/>
                            <a:pt x="21628" y="9878"/>
                          </a:cubicBezTo>
                          <a:cubicBezTo>
                            <a:pt x="2157" y="32736"/>
                            <a:pt x="14697" y="64383"/>
                            <a:pt x="46365" y="65378"/>
                          </a:cubicBezTo>
                          <a:cubicBezTo>
                            <a:pt x="66805" y="64995"/>
                            <a:pt x="80272" y="52366"/>
                            <a:pt x="81520" y="32963"/>
                          </a:cubicBezTo>
                          <a:cubicBezTo>
                            <a:pt x="79428" y="13143"/>
                            <a:pt x="64544" y="-2001"/>
                            <a:pt x="46422" y="58"/>
                          </a:cubicBezTo>
                          <a:close/>
                        </a:path>
                        <a:path w="81586" h="65378" stroke="0" extrusionOk="0">
                          <a:moveTo>
                            <a:pt x="46422" y="58"/>
                          </a:moveTo>
                          <a:cubicBezTo>
                            <a:pt x="38546" y="608"/>
                            <a:pt x="29433" y="1910"/>
                            <a:pt x="21628" y="9878"/>
                          </a:cubicBezTo>
                          <a:cubicBezTo>
                            <a:pt x="-1155" y="30586"/>
                            <a:pt x="15672" y="67247"/>
                            <a:pt x="46365" y="65378"/>
                          </a:cubicBezTo>
                          <a:cubicBezTo>
                            <a:pt x="67369" y="62633"/>
                            <a:pt x="81233" y="50635"/>
                            <a:pt x="81520" y="32963"/>
                          </a:cubicBezTo>
                          <a:cubicBezTo>
                            <a:pt x="82515" y="11390"/>
                            <a:pt x="64867" y="-2717"/>
                            <a:pt x="46422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218;p67">
              <a:extLst>
                <a:ext uri="{FF2B5EF4-FFF2-40B4-BE49-F238E27FC236}">
                  <a16:creationId xmlns:a16="http://schemas.microsoft.com/office/drawing/2014/main" id="{826403AE-ED15-4153-DDD7-B1275E65ED5D}"/>
                </a:ext>
              </a:extLst>
            </p:cNvPr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391487811">
                    <a:custGeom>
                      <a:avLst/>
                      <a:gdLst>
                        <a:gd name="connsiteX0" fmla="*/ 17993 w 158250"/>
                        <a:gd name="connsiteY0" fmla="*/ 0 h 24903"/>
                        <a:gd name="connsiteX1" fmla="*/ 17993 w 158250"/>
                        <a:gd name="connsiteY1" fmla="*/ 24903 h 24903"/>
                        <a:gd name="connsiteX2" fmla="*/ 140320 w 158250"/>
                        <a:gd name="connsiteY2" fmla="*/ 24903 h 24903"/>
                        <a:gd name="connsiteX3" fmla="*/ 140320 w 158250"/>
                        <a:gd name="connsiteY3" fmla="*/ 0 h 24903"/>
                        <a:gd name="connsiteX4" fmla="*/ 17993 w 158250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250" h="24903" fill="none" extrusionOk="0">
                          <a:moveTo>
                            <a:pt x="17993" y="0"/>
                          </a:moveTo>
                          <a:cubicBezTo>
                            <a:pt x="1441" y="2721"/>
                            <a:pt x="575" y="24990"/>
                            <a:pt x="17993" y="24903"/>
                          </a:cubicBezTo>
                          <a:cubicBezTo>
                            <a:pt x="36191" y="16814"/>
                            <a:pt x="112085" y="27589"/>
                            <a:pt x="140320" y="24903"/>
                          </a:cubicBezTo>
                          <a:cubicBezTo>
                            <a:pt x="158274" y="25357"/>
                            <a:pt x="156323" y="-1413"/>
                            <a:pt x="140320" y="0"/>
                          </a:cubicBezTo>
                          <a:cubicBezTo>
                            <a:pt x="101924" y="-942"/>
                            <a:pt x="54718" y="882"/>
                            <a:pt x="17993" y="0"/>
                          </a:cubicBezTo>
                          <a:close/>
                        </a:path>
                        <a:path w="158250" h="24903" stroke="0" extrusionOk="0">
                          <a:moveTo>
                            <a:pt x="17993" y="0"/>
                          </a:moveTo>
                          <a:cubicBezTo>
                            <a:pt x="72" y="2745"/>
                            <a:pt x="561" y="24809"/>
                            <a:pt x="17993" y="24903"/>
                          </a:cubicBezTo>
                          <a:cubicBezTo>
                            <a:pt x="59313" y="24369"/>
                            <a:pt x="119042" y="14252"/>
                            <a:pt x="140320" y="24903"/>
                          </a:cubicBezTo>
                          <a:cubicBezTo>
                            <a:pt x="156165" y="26500"/>
                            <a:pt x="161556" y="743"/>
                            <a:pt x="140320" y="0"/>
                          </a:cubicBezTo>
                          <a:cubicBezTo>
                            <a:pt x="80742" y="1668"/>
                            <a:pt x="32692" y="-1754"/>
                            <a:pt x="1799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219;p67">
              <a:extLst>
                <a:ext uri="{FF2B5EF4-FFF2-40B4-BE49-F238E27FC236}">
                  <a16:creationId xmlns:a16="http://schemas.microsoft.com/office/drawing/2014/main" id="{6DE5E10C-E671-BA26-7B60-DE470E90A98F}"/>
                </a:ext>
              </a:extLst>
            </p:cNvPr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744648908">
                    <a:custGeom>
                      <a:avLst/>
                      <a:gdLst>
                        <a:gd name="connsiteX0" fmla="*/ 46169 w 81586"/>
                        <a:gd name="connsiteY0" fmla="*/ 0 h 65802"/>
                        <a:gd name="connsiteX1" fmla="*/ 21628 w 81586"/>
                        <a:gd name="connsiteY1" fmla="*/ 9692 h 65802"/>
                        <a:gd name="connsiteX2" fmla="*/ 46365 w 81586"/>
                        <a:gd name="connsiteY2" fmla="*/ 65802 h 65802"/>
                        <a:gd name="connsiteX3" fmla="*/ 81520 w 81586"/>
                        <a:gd name="connsiteY3" fmla="*/ 32841 h 65802"/>
                        <a:gd name="connsiteX4" fmla="*/ 46169 w 81586"/>
                        <a:gd name="connsiteY4" fmla="*/ 0 h 658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802" fill="none" extrusionOk="0">
                          <a:moveTo>
                            <a:pt x="46169" y="0"/>
                          </a:moveTo>
                          <a:cubicBezTo>
                            <a:pt x="38319" y="-11"/>
                            <a:pt x="28855" y="2883"/>
                            <a:pt x="21628" y="9692"/>
                          </a:cubicBezTo>
                          <a:cubicBezTo>
                            <a:pt x="1469" y="35925"/>
                            <a:pt x="12596" y="68968"/>
                            <a:pt x="46365" y="65802"/>
                          </a:cubicBezTo>
                          <a:cubicBezTo>
                            <a:pt x="65534" y="64915"/>
                            <a:pt x="82246" y="53106"/>
                            <a:pt x="81520" y="32841"/>
                          </a:cubicBezTo>
                          <a:cubicBezTo>
                            <a:pt x="82722" y="13408"/>
                            <a:pt x="64092" y="-777"/>
                            <a:pt x="46169" y="0"/>
                          </a:cubicBezTo>
                          <a:close/>
                        </a:path>
                        <a:path w="81586" h="65802" stroke="0" extrusionOk="0">
                          <a:moveTo>
                            <a:pt x="46169" y="0"/>
                          </a:moveTo>
                          <a:cubicBezTo>
                            <a:pt x="37922" y="-1697"/>
                            <a:pt x="28295" y="3024"/>
                            <a:pt x="21628" y="9692"/>
                          </a:cubicBezTo>
                          <a:cubicBezTo>
                            <a:pt x="-2748" y="25332"/>
                            <a:pt x="12742" y="64429"/>
                            <a:pt x="46365" y="65802"/>
                          </a:cubicBezTo>
                          <a:cubicBezTo>
                            <a:pt x="67500" y="64262"/>
                            <a:pt x="80296" y="50867"/>
                            <a:pt x="81520" y="32841"/>
                          </a:cubicBezTo>
                          <a:cubicBezTo>
                            <a:pt x="80711" y="10235"/>
                            <a:pt x="64341" y="-208"/>
                            <a:pt x="46169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220;p67">
              <a:extLst>
                <a:ext uri="{FF2B5EF4-FFF2-40B4-BE49-F238E27FC236}">
                  <a16:creationId xmlns:a16="http://schemas.microsoft.com/office/drawing/2014/main" id="{4B47ECF5-15E3-BF50-CEFE-C0423EB3AD25}"/>
                </a:ext>
              </a:extLst>
            </p:cNvPr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13986999">
                    <a:custGeom>
                      <a:avLst/>
                      <a:gdLst>
                        <a:gd name="connsiteX0" fmla="*/ 14233 w 593051"/>
                        <a:gd name="connsiteY0" fmla="*/ 55 h 555012"/>
                        <a:gd name="connsiteX1" fmla="*/ 59 w 593051"/>
                        <a:gd name="connsiteY1" fmla="*/ 13320 h 555012"/>
                        <a:gd name="connsiteX2" fmla="*/ 59 w 593051"/>
                        <a:gd name="connsiteY2" fmla="*/ 541691 h 555012"/>
                        <a:gd name="connsiteX3" fmla="*/ 14233 w 593051"/>
                        <a:gd name="connsiteY3" fmla="*/ 554956 h 555012"/>
                        <a:gd name="connsiteX4" fmla="*/ 578817 w 593051"/>
                        <a:gd name="connsiteY4" fmla="*/ 554956 h 555012"/>
                        <a:gd name="connsiteX5" fmla="*/ 593051 w 593051"/>
                        <a:gd name="connsiteY5" fmla="*/ 541691 h 555012"/>
                        <a:gd name="connsiteX6" fmla="*/ 593051 w 593051"/>
                        <a:gd name="connsiteY6" fmla="*/ 13320 h 555012"/>
                        <a:gd name="connsiteX7" fmla="*/ 578817 w 593051"/>
                        <a:gd name="connsiteY7" fmla="*/ 55 h 555012"/>
                        <a:gd name="connsiteX8" fmla="*/ 14233 w 593051"/>
                        <a:gd name="connsiteY8" fmla="*/ 55 h 555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93051" h="555012" fill="none" extrusionOk="0">
                          <a:moveTo>
                            <a:pt x="14233" y="55"/>
                          </a:moveTo>
                          <a:cubicBezTo>
                            <a:pt x="5557" y="485"/>
                            <a:pt x="406" y="7253"/>
                            <a:pt x="59" y="13320"/>
                          </a:cubicBezTo>
                          <a:cubicBezTo>
                            <a:pt x="6945" y="180549"/>
                            <a:pt x="-22486" y="349757"/>
                            <a:pt x="59" y="541691"/>
                          </a:cubicBezTo>
                          <a:cubicBezTo>
                            <a:pt x="-265" y="548469"/>
                            <a:pt x="6055" y="553373"/>
                            <a:pt x="14233" y="554956"/>
                          </a:cubicBezTo>
                          <a:cubicBezTo>
                            <a:pt x="169683" y="560353"/>
                            <a:pt x="313572" y="529981"/>
                            <a:pt x="578817" y="554956"/>
                          </a:cubicBezTo>
                          <a:cubicBezTo>
                            <a:pt x="586730" y="555008"/>
                            <a:pt x="592991" y="547214"/>
                            <a:pt x="593051" y="541691"/>
                          </a:cubicBezTo>
                          <a:cubicBezTo>
                            <a:pt x="601095" y="451840"/>
                            <a:pt x="556577" y="166458"/>
                            <a:pt x="593051" y="13320"/>
                          </a:cubicBezTo>
                          <a:cubicBezTo>
                            <a:pt x="593522" y="5562"/>
                            <a:pt x="585694" y="360"/>
                            <a:pt x="578817" y="55"/>
                          </a:cubicBezTo>
                          <a:cubicBezTo>
                            <a:pt x="369918" y="31229"/>
                            <a:pt x="229125" y="39132"/>
                            <a:pt x="14233" y="55"/>
                          </a:cubicBezTo>
                          <a:close/>
                        </a:path>
                        <a:path w="593051" h="555012" stroke="0" extrusionOk="0">
                          <a:moveTo>
                            <a:pt x="14233" y="55"/>
                          </a:moveTo>
                          <a:cubicBezTo>
                            <a:pt x="5621" y="-78"/>
                            <a:pt x="178" y="5695"/>
                            <a:pt x="59" y="13320"/>
                          </a:cubicBezTo>
                          <a:cubicBezTo>
                            <a:pt x="-38027" y="90411"/>
                            <a:pt x="-2129" y="288516"/>
                            <a:pt x="59" y="541691"/>
                          </a:cubicBezTo>
                          <a:cubicBezTo>
                            <a:pt x="-711" y="549188"/>
                            <a:pt x="7080" y="556132"/>
                            <a:pt x="14233" y="554956"/>
                          </a:cubicBezTo>
                          <a:cubicBezTo>
                            <a:pt x="94057" y="573887"/>
                            <a:pt x="343987" y="569283"/>
                            <a:pt x="578817" y="554956"/>
                          </a:cubicBezTo>
                          <a:cubicBezTo>
                            <a:pt x="587201" y="554150"/>
                            <a:pt x="593103" y="548135"/>
                            <a:pt x="593051" y="541691"/>
                          </a:cubicBezTo>
                          <a:cubicBezTo>
                            <a:pt x="630604" y="475208"/>
                            <a:pt x="580591" y="75746"/>
                            <a:pt x="593051" y="13320"/>
                          </a:cubicBezTo>
                          <a:cubicBezTo>
                            <a:pt x="592163" y="6377"/>
                            <a:pt x="586147" y="-773"/>
                            <a:pt x="578817" y="55"/>
                          </a:cubicBezTo>
                          <a:cubicBezTo>
                            <a:pt x="456908" y="-41217"/>
                            <a:pt x="282703" y="29799"/>
                            <a:pt x="14233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21;p67">
              <a:extLst>
                <a:ext uri="{FF2B5EF4-FFF2-40B4-BE49-F238E27FC236}">
                  <a16:creationId xmlns:a16="http://schemas.microsoft.com/office/drawing/2014/main" id="{88BAEEC7-4465-DDB0-247C-2765E6D1AF2E}"/>
                </a:ext>
              </a:extLst>
            </p:cNvPr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188554524">
                    <a:custGeom>
                      <a:avLst/>
                      <a:gdLst>
                        <a:gd name="connsiteX0" fmla="*/ 14251 w 505379"/>
                        <a:gd name="connsiteY0" fmla="*/ 0 h 472851"/>
                        <a:gd name="connsiteX1" fmla="*/ 50 w 505379"/>
                        <a:gd name="connsiteY1" fmla="*/ 13334 h 472851"/>
                        <a:gd name="connsiteX2" fmla="*/ 50 w 505379"/>
                        <a:gd name="connsiteY2" fmla="*/ 459516 h 472851"/>
                        <a:gd name="connsiteX3" fmla="*/ 14251 w 505379"/>
                        <a:gd name="connsiteY3" fmla="*/ 472851 h 472851"/>
                        <a:gd name="connsiteX4" fmla="*/ 491127 w 505379"/>
                        <a:gd name="connsiteY4" fmla="*/ 472851 h 472851"/>
                        <a:gd name="connsiteX5" fmla="*/ 505379 w 505379"/>
                        <a:gd name="connsiteY5" fmla="*/ 459516 h 472851"/>
                        <a:gd name="connsiteX6" fmla="*/ 505379 w 505379"/>
                        <a:gd name="connsiteY6" fmla="*/ 13334 h 472851"/>
                        <a:gd name="connsiteX7" fmla="*/ 491127 w 505379"/>
                        <a:gd name="connsiteY7" fmla="*/ 0 h 472851"/>
                        <a:gd name="connsiteX8" fmla="*/ 14251 w 505379"/>
                        <a:gd name="connsiteY8" fmla="*/ 0 h 472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05379" h="472851" fill="none" extrusionOk="0">
                          <a:moveTo>
                            <a:pt x="14251" y="0"/>
                          </a:moveTo>
                          <a:cubicBezTo>
                            <a:pt x="5579" y="329"/>
                            <a:pt x="575" y="6011"/>
                            <a:pt x="50" y="13334"/>
                          </a:cubicBezTo>
                          <a:cubicBezTo>
                            <a:pt x="-9009" y="117532"/>
                            <a:pt x="-23190" y="400253"/>
                            <a:pt x="50" y="459516"/>
                          </a:cubicBezTo>
                          <a:cubicBezTo>
                            <a:pt x="1302" y="467203"/>
                            <a:pt x="6961" y="473004"/>
                            <a:pt x="14251" y="472851"/>
                          </a:cubicBezTo>
                          <a:cubicBezTo>
                            <a:pt x="246491" y="477083"/>
                            <a:pt x="344841" y="439522"/>
                            <a:pt x="491127" y="472851"/>
                          </a:cubicBezTo>
                          <a:cubicBezTo>
                            <a:pt x="497926" y="473377"/>
                            <a:pt x="506056" y="467141"/>
                            <a:pt x="505379" y="459516"/>
                          </a:cubicBezTo>
                          <a:cubicBezTo>
                            <a:pt x="468450" y="413386"/>
                            <a:pt x="481099" y="129456"/>
                            <a:pt x="505379" y="13334"/>
                          </a:cubicBezTo>
                          <a:cubicBezTo>
                            <a:pt x="505086" y="4840"/>
                            <a:pt x="497991" y="426"/>
                            <a:pt x="491127" y="0"/>
                          </a:cubicBezTo>
                          <a:cubicBezTo>
                            <a:pt x="381224" y="27016"/>
                            <a:pt x="107885" y="30916"/>
                            <a:pt x="14251" y="0"/>
                          </a:cubicBezTo>
                          <a:close/>
                        </a:path>
                        <a:path w="505379" h="472851" stroke="0" extrusionOk="0">
                          <a:moveTo>
                            <a:pt x="14251" y="0"/>
                          </a:moveTo>
                          <a:cubicBezTo>
                            <a:pt x="6073" y="-23"/>
                            <a:pt x="313" y="5591"/>
                            <a:pt x="50" y="13334"/>
                          </a:cubicBezTo>
                          <a:cubicBezTo>
                            <a:pt x="-5156" y="155584"/>
                            <a:pt x="28965" y="241113"/>
                            <a:pt x="50" y="459516"/>
                          </a:cubicBezTo>
                          <a:cubicBezTo>
                            <a:pt x="85" y="466685"/>
                            <a:pt x="5579" y="473185"/>
                            <a:pt x="14251" y="472851"/>
                          </a:cubicBezTo>
                          <a:cubicBezTo>
                            <a:pt x="213406" y="474955"/>
                            <a:pt x="294909" y="462261"/>
                            <a:pt x="491127" y="472851"/>
                          </a:cubicBezTo>
                          <a:cubicBezTo>
                            <a:pt x="499600" y="472836"/>
                            <a:pt x="505856" y="467095"/>
                            <a:pt x="505379" y="459516"/>
                          </a:cubicBezTo>
                          <a:cubicBezTo>
                            <a:pt x="510156" y="404490"/>
                            <a:pt x="532727" y="78699"/>
                            <a:pt x="505379" y="13334"/>
                          </a:cubicBezTo>
                          <a:cubicBezTo>
                            <a:pt x="505842" y="5804"/>
                            <a:pt x="497992" y="-1295"/>
                            <a:pt x="491127" y="0"/>
                          </a:cubicBezTo>
                          <a:cubicBezTo>
                            <a:pt x="346294" y="21740"/>
                            <a:pt x="175354" y="-11554"/>
                            <a:pt x="14251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222;p67">
              <a:extLst>
                <a:ext uri="{FF2B5EF4-FFF2-40B4-BE49-F238E27FC236}">
                  <a16:creationId xmlns:a16="http://schemas.microsoft.com/office/drawing/2014/main" id="{2FC1DCC6-F401-6866-2B1F-F2254D2B892C}"/>
                </a:ext>
              </a:extLst>
            </p:cNvPr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814539976">
                    <a:custGeom>
                      <a:avLst/>
                      <a:gdLst>
                        <a:gd name="connsiteX0" fmla="*/ 470154 w 505379"/>
                        <a:gd name="connsiteY0" fmla="*/ 0 h 472851"/>
                        <a:gd name="connsiteX1" fmla="*/ 470154 w 505379"/>
                        <a:gd name="connsiteY1" fmla="*/ 439893 h 472851"/>
                        <a:gd name="connsiteX2" fmla="*/ 50 w 505379"/>
                        <a:gd name="connsiteY2" fmla="*/ 439893 h 472851"/>
                        <a:gd name="connsiteX3" fmla="*/ 50 w 505379"/>
                        <a:gd name="connsiteY3" fmla="*/ 459516 h 472851"/>
                        <a:gd name="connsiteX4" fmla="*/ 14251 w 505379"/>
                        <a:gd name="connsiteY4" fmla="*/ 472851 h 472851"/>
                        <a:gd name="connsiteX5" fmla="*/ 491127 w 505379"/>
                        <a:gd name="connsiteY5" fmla="*/ 472851 h 472851"/>
                        <a:gd name="connsiteX6" fmla="*/ 505379 w 505379"/>
                        <a:gd name="connsiteY6" fmla="*/ 459516 h 472851"/>
                        <a:gd name="connsiteX7" fmla="*/ 505379 w 505379"/>
                        <a:gd name="connsiteY7" fmla="*/ 13334 h 472851"/>
                        <a:gd name="connsiteX8" fmla="*/ 491127 w 505379"/>
                        <a:gd name="connsiteY8" fmla="*/ 0 h 472851"/>
                        <a:gd name="connsiteX9" fmla="*/ 470154 w 505379"/>
                        <a:gd name="connsiteY9" fmla="*/ 0 h 472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05379" h="472851" fill="none" extrusionOk="0">
                          <a:moveTo>
                            <a:pt x="470154" y="0"/>
                          </a:moveTo>
                          <a:cubicBezTo>
                            <a:pt x="458515" y="94943"/>
                            <a:pt x="490004" y="314574"/>
                            <a:pt x="470154" y="439893"/>
                          </a:cubicBezTo>
                          <a:cubicBezTo>
                            <a:pt x="267307" y="400862"/>
                            <a:pt x="151708" y="472729"/>
                            <a:pt x="50" y="439893"/>
                          </a:cubicBezTo>
                          <a:cubicBezTo>
                            <a:pt x="1480" y="448897"/>
                            <a:pt x="1285" y="456314"/>
                            <a:pt x="50" y="459516"/>
                          </a:cubicBezTo>
                          <a:cubicBezTo>
                            <a:pt x="265" y="466454"/>
                            <a:pt x="5900" y="473045"/>
                            <a:pt x="14251" y="472851"/>
                          </a:cubicBezTo>
                          <a:cubicBezTo>
                            <a:pt x="76386" y="474481"/>
                            <a:pt x="265269" y="508345"/>
                            <a:pt x="491127" y="472851"/>
                          </a:cubicBezTo>
                          <a:cubicBezTo>
                            <a:pt x="499323" y="472612"/>
                            <a:pt x="504695" y="467757"/>
                            <a:pt x="505379" y="459516"/>
                          </a:cubicBezTo>
                          <a:cubicBezTo>
                            <a:pt x="522714" y="281424"/>
                            <a:pt x="494842" y="135226"/>
                            <a:pt x="505379" y="13334"/>
                          </a:cubicBezTo>
                          <a:cubicBezTo>
                            <a:pt x="505172" y="4773"/>
                            <a:pt x="498604" y="527"/>
                            <a:pt x="491127" y="0"/>
                          </a:cubicBezTo>
                          <a:cubicBezTo>
                            <a:pt x="482359" y="1806"/>
                            <a:pt x="472952" y="1187"/>
                            <a:pt x="470154" y="0"/>
                          </a:cubicBezTo>
                          <a:close/>
                        </a:path>
                        <a:path w="505379" h="472851" stroke="0" extrusionOk="0">
                          <a:moveTo>
                            <a:pt x="470154" y="0"/>
                          </a:moveTo>
                          <a:cubicBezTo>
                            <a:pt x="506555" y="96243"/>
                            <a:pt x="507415" y="301641"/>
                            <a:pt x="470154" y="439893"/>
                          </a:cubicBezTo>
                          <a:cubicBezTo>
                            <a:pt x="281909" y="399190"/>
                            <a:pt x="184148" y="434127"/>
                            <a:pt x="50" y="439893"/>
                          </a:cubicBezTo>
                          <a:cubicBezTo>
                            <a:pt x="1584" y="443584"/>
                            <a:pt x="815" y="456228"/>
                            <a:pt x="50" y="459516"/>
                          </a:cubicBezTo>
                          <a:cubicBezTo>
                            <a:pt x="156" y="466678"/>
                            <a:pt x="6809" y="471845"/>
                            <a:pt x="14251" y="472851"/>
                          </a:cubicBezTo>
                          <a:cubicBezTo>
                            <a:pt x="154902" y="502677"/>
                            <a:pt x="316235" y="458246"/>
                            <a:pt x="491127" y="472851"/>
                          </a:cubicBezTo>
                          <a:cubicBezTo>
                            <a:pt x="499644" y="471884"/>
                            <a:pt x="505595" y="468256"/>
                            <a:pt x="505379" y="459516"/>
                          </a:cubicBezTo>
                          <a:cubicBezTo>
                            <a:pt x="529026" y="253107"/>
                            <a:pt x="525086" y="89119"/>
                            <a:pt x="505379" y="13334"/>
                          </a:cubicBezTo>
                          <a:cubicBezTo>
                            <a:pt x="504617" y="6746"/>
                            <a:pt x="497794" y="1149"/>
                            <a:pt x="491127" y="0"/>
                          </a:cubicBezTo>
                          <a:cubicBezTo>
                            <a:pt x="485876" y="-1402"/>
                            <a:pt x="477070" y="-1651"/>
                            <a:pt x="47015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223;p67">
              <a:extLst>
                <a:ext uri="{FF2B5EF4-FFF2-40B4-BE49-F238E27FC236}">
                  <a16:creationId xmlns:a16="http://schemas.microsoft.com/office/drawing/2014/main" id="{284FD42F-7864-49D5-2E86-9F7F9E3C3D46}"/>
                </a:ext>
              </a:extLst>
            </p:cNvPr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119163919">
                    <a:custGeom>
                      <a:avLst/>
                      <a:gdLst>
                        <a:gd name="connsiteX0" fmla="*/ 22852 w 257643"/>
                        <a:gd name="connsiteY0" fmla="*/ 72 h 240544"/>
                        <a:gd name="connsiteX1" fmla="*/ 0 w 257643"/>
                        <a:gd name="connsiteY1" fmla="*/ 20831 h 240544"/>
                        <a:gd name="connsiteX2" fmla="*/ 0 w 257643"/>
                        <a:gd name="connsiteY2" fmla="*/ 219712 h 240544"/>
                        <a:gd name="connsiteX3" fmla="*/ 22286 w 257643"/>
                        <a:gd name="connsiteY3" fmla="*/ 240471 h 240544"/>
                        <a:gd name="connsiteX4" fmla="*/ 234790 w 257643"/>
                        <a:gd name="connsiteY4" fmla="*/ 240471 h 240544"/>
                        <a:gd name="connsiteX5" fmla="*/ 257643 w 257643"/>
                        <a:gd name="connsiteY5" fmla="*/ 219712 h 240544"/>
                        <a:gd name="connsiteX6" fmla="*/ 257643 w 257643"/>
                        <a:gd name="connsiteY6" fmla="*/ 20831 h 240544"/>
                        <a:gd name="connsiteX7" fmla="*/ 234790 w 257643"/>
                        <a:gd name="connsiteY7" fmla="*/ 72 h 240544"/>
                        <a:gd name="connsiteX8" fmla="*/ 22852 w 257643"/>
                        <a:gd name="connsiteY8" fmla="*/ 72 h 2405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7643" h="240544" fill="none" extrusionOk="0">
                          <a:moveTo>
                            <a:pt x="22852" y="72"/>
                          </a:moveTo>
                          <a:cubicBezTo>
                            <a:pt x="8269" y="-249"/>
                            <a:pt x="397" y="11207"/>
                            <a:pt x="0" y="20831"/>
                          </a:cubicBezTo>
                          <a:cubicBezTo>
                            <a:pt x="14396" y="56374"/>
                            <a:pt x="7595" y="148757"/>
                            <a:pt x="0" y="219712"/>
                          </a:cubicBezTo>
                          <a:cubicBezTo>
                            <a:pt x="5" y="233009"/>
                            <a:pt x="10029" y="240822"/>
                            <a:pt x="22286" y="240471"/>
                          </a:cubicBezTo>
                          <a:cubicBezTo>
                            <a:pt x="119707" y="254980"/>
                            <a:pt x="201553" y="235057"/>
                            <a:pt x="234790" y="240471"/>
                          </a:cubicBezTo>
                          <a:cubicBezTo>
                            <a:pt x="244921" y="240673"/>
                            <a:pt x="259208" y="232207"/>
                            <a:pt x="257643" y="219712"/>
                          </a:cubicBezTo>
                          <a:cubicBezTo>
                            <a:pt x="269572" y="191353"/>
                            <a:pt x="256708" y="45222"/>
                            <a:pt x="257643" y="20831"/>
                          </a:cubicBezTo>
                          <a:cubicBezTo>
                            <a:pt x="257259" y="7667"/>
                            <a:pt x="248132" y="1276"/>
                            <a:pt x="234790" y="72"/>
                          </a:cubicBezTo>
                          <a:cubicBezTo>
                            <a:pt x="135624" y="6485"/>
                            <a:pt x="54441" y="13615"/>
                            <a:pt x="22852" y="72"/>
                          </a:cubicBezTo>
                          <a:close/>
                        </a:path>
                        <a:path w="257643" h="240544" stroke="0" extrusionOk="0">
                          <a:moveTo>
                            <a:pt x="22852" y="72"/>
                          </a:moveTo>
                          <a:cubicBezTo>
                            <a:pt x="10028" y="262"/>
                            <a:pt x="1026" y="9875"/>
                            <a:pt x="0" y="20831"/>
                          </a:cubicBezTo>
                          <a:cubicBezTo>
                            <a:pt x="7032" y="58078"/>
                            <a:pt x="-3505" y="137415"/>
                            <a:pt x="0" y="219712"/>
                          </a:cubicBezTo>
                          <a:cubicBezTo>
                            <a:pt x="980" y="233505"/>
                            <a:pt x="9174" y="238921"/>
                            <a:pt x="22286" y="240471"/>
                          </a:cubicBezTo>
                          <a:cubicBezTo>
                            <a:pt x="69020" y="238568"/>
                            <a:pt x="151896" y="228807"/>
                            <a:pt x="234790" y="240471"/>
                          </a:cubicBezTo>
                          <a:cubicBezTo>
                            <a:pt x="247262" y="240713"/>
                            <a:pt x="259150" y="231761"/>
                            <a:pt x="257643" y="219712"/>
                          </a:cubicBezTo>
                          <a:cubicBezTo>
                            <a:pt x="249750" y="190405"/>
                            <a:pt x="249249" y="117186"/>
                            <a:pt x="257643" y="20831"/>
                          </a:cubicBezTo>
                          <a:cubicBezTo>
                            <a:pt x="259187" y="10629"/>
                            <a:pt x="246507" y="-28"/>
                            <a:pt x="234790" y="72"/>
                          </a:cubicBezTo>
                          <a:cubicBezTo>
                            <a:pt x="209108" y="-3089"/>
                            <a:pt x="62857" y="12159"/>
                            <a:pt x="22852" y="7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224;p67">
              <a:extLst>
                <a:ext uri="{FF2B5EF4-FFF2-40B4-BE49-F238E27FC236}">
                  <a16:creationId xmlns:a16="http://schemas.microsoft.com/office/drawing/2014/main" id="{919BB906-4F29-4A5F-B350-04FBF09C94D0}"/>
                </a:ext>
              </a:extLst>
            </p:cNvPr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409678204">
                    <a:custGeom>
                      <a:avLst/>
                      <a:gdLst>
                        <a:gd name="connsiteX0" fmla="*/ 14244 w 181690"/>
                        <a:gd name="connsiteY0" fmla="*/ 68 h 170017"/>
                        <a:gd name="connsiteX1" fmla="*/ 0 w 181690"/>
                        <a:gd name="connsiteY1" fmla="*/ 13329 h 170017"/>
                        <a:gd name="connsiteX2" fmla="*/ 0 w 181690"/>
                        <a:gd name="connsiteY2" fmla="*/ 156687 h 170017"/>
                        <a:gd name="connsiteX3" fmla="*/ 14244 w 181690"/>
                        <a:gd name="connsiteY3" fmla="*/ 169948 h 170017"/>
                        <a:gd name="connsiteX4" fmla="*/ 167445 w 181690"/>
                        <a:gd name="connsiteY4" fmla="*/ 169948 h 170017"/>
                        <a:gd name="connsiteX5" fmla="*/ 181617 w 181690"/>
                        <a:gd name="connsiteY5" fmla="*/ 156687 h 170017"/>
                        <a:gd name="connsiteX6" fmla="*/ 181617 w 181690"/>
                        <a:gd name="connsiteY6" fmla="*/ 13329 h 170017"/>
                        <a:gd name="connsiteX7" fmla="*/ 167445 w 181690"/>
                        <a:gd name="connsiteY7" fmla="*/ 68 h 170017"/>
                        <a:gd name="connsiteX8" fmla="*/ 14244 w 181690"/>
                        <a:gd name="connsiteY8" fmla="*/ 68 h 1700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690" h="170017" fill="none" extrusionOk="0">
                          <a:moveTo>
                            <a:pt x="14244" y="68"/>
                          </a:moveTo>
                          <a:cubicBezTo>
                            <a:pt x="6205" y="1216"/>
                            <a:pt x="-1051" y="6148"/>
                            <a:pt x="0" y="13329"/>
                          </a:cubicBezTo>
                          <a:cubicBezTo>
                            <a:pt x="7251" y="79063"/>
                            <a:pt x="-5759" y="117700"/>
                            <a:pt x="0" y="156687"/>
                          </a:cubicBezTo>
                          <a:cubicBezTo>
                            <a:pt x="-290" y="164679"/>
                            <a:pt x="6248" y="170414"/>
                            <a:pt x="14244" y="169948"/>
                          </a:cubicBezTo>
                          <a:cubicBezTo>
                            <a:pt x="57248" y="173088"/>
                            <a:pt x="142783" y="181503"/>
                            <a:pt x="167445" y="169948"/>
                          </a:cubicBezTo>
                          <a:cubicBezTo>
                            <a:pt x="176620" y="169497"/>
                            <a:pt x="181789" y="163001"/>
                            <a:pt x="181617" y="156687"/>
                          </a:cubicBezTo>
                          <a:cubicBezTo>
                            <a:pt x="175838" y="141587"/>
                            <a:pt x="169085" y="39223"/>
                            <a:pt x="181617" y="13329"/>
                          </a:cubicBezTo>
                          <a:cubicBezTo>
                            <a:pt x="181393" y="6670"/>
                            <a:pt x="174130" y="-701"/>
                            <a:pt x="167445" y="68"/>
                          </a:cubicBezTo>
                          <a:cubicBezTo>
                            <a:pt x="150237" y="-9022"/>
                            <a:pt x="52116" y="10487"/>
                            <a:pt x="14244" y="68"/>
                          </a:cubicBezTo>
                          <a:close/>
                        </a:path>
                        <a:path w="181690" h="170017" stroke="0" extrusionOk="0">
                          <a:moveTo>
                            <a:pt x="14244" y="68"/>
                          </a:moveTo>
                          <a:cubicBezTo>
                            <a:pt x="5093" y="429"/>
                            <a:pt x="439" y="7151"/>
                            <a:pt x="0" y="13329"/>
                          </a:cubicBezTo>
                          <a:cubicBezTo>
                            <a:pt x="-9205" y="73551"/>
                            <a:pt x="3217" y="126130"/>
                            <a:pt x="0" y="156687"/>
                          </a:cubicBezTo>
                          <a:cubicBezTo>
                            <a:pt x="-662" y="164978"/>
                            <a:pt x="6379" y="169902"/>
                            <a:pt x="14244" y="169948"/>
                          </a:cubicBezTo>
                          <a:cubicBezTo>
                            <a:pt x="62816" y="180087"/>
                            <a:pt x="130388" y="163758"/>
                            <a:pt x="167445" y="169948"/>
                          </a:cubicBezTo>
                          <a:cubicBezTo>
                            <a:pt x="175940" y="171323"/>
                            <a:pt x="182483" y="165236"/>
                            <a:pt x="181617" y="156687"/>
                          </a:cubicBezTo>
                          <a:cubicBezTo>
                            <a:pt x="172823" y="112667"/>
                            <a:pt x="181968" y="77532"/>
                            <a:pt x="181617" y="13329"/>
                          </a:cubicBezTo>
                          <a:cubicBezTo>
                            <a:pt x="181594" y="5971"/>
                            <a:pt x="175408" y="642"/>
                            <a:pt x="167445" y="68"/>
                          </a:cubicBezTo>
                          <a:cubicBezTo>
                            <a:pt x="124747" y="7365"/>
                            <a:pt x="51679" y="-10562"/>
                            <a:pt x="14244" y="6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225;p67">
              <a:extLst>
                <a:ext uri="{FF2B5EF4-FFF2-40B4-BE49-F238E27FC236}">
                  <a16:creationId xmlns:a16="http://schemas.microsoft.com/office/drawing/2014/main" id="{1BD6237A-F04E-CE1C-24D7-65E1986895C1}"/>
                </a:ext>
              </a:extLst>
            </p:cNvPr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76779470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2415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589 w 47656"/>
                        <a:gd name="connsiteY5" fmla="*/ 32415 h 45141"/>
                        <a:gd name="connsiteX6" fmla="*/ 47589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6047" y="553"/>
                            <a:pt x="890" y="5011"/>
                            <a:pt x="66" y="12783"/>
                          </a:cubicBezTo>
                          <a:cubicBezTo>
                            <a:pt x="-721" y="21349"/>
                            <a:pt x="-1050" y="30349"/>
                            <a:pt x="66" y="32415"/>
                          </a:cubicBezTo>
                          <a:cubicBezTo>
                            <a:pt x="646" y="39593"/>
                            <a:pt x="4305" y="44964"/>
                            <a:pt x="13014" y="45141"/>
                          </a:cubicBezTo>
                          <a:cubicBezTo>
                            <a:pt x="15855" y="43760"/>
                            <a:pt x="24222" y="46315"/>
                            <a:pt x="34641" y="45141"/>
                          </a:cubicBezTo>
                          <a:cubicBezTo>
                            <a:pt x="42215" y="44837"/>
                            <a:pt x="47445" y="40609"/>
                            <a:pt x="47589" y="32415"/>
                          </a:cubicBezTo>
                          <a:cubicBezTo>
                            <a:pt x="47391" y="22665"/>
                            <a:pt x="48783" y="19130"/>
                            <a:pt x="47589" y="12783"/>
                          </a:cubicBezTo>
                          <a:cubicBezTo>
                            <a:pt x="46879" y="5488"/>
                            <a:pt x="41247" y="558"/>
                            <a:pt x="34641" y="58"/>
                          </a:cubicBezTo>
                          <a:cubicBezTo>
                            <a:pt x="26977" y="736"/>
                            <a:pt x="19270" y="1051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6039" y="-80"/>
                            <a:pt x="441" y="4844"/>
                            <a:pt x="66" y="12783"/>
                          </a:cubicBezTo>
                          <a:cubicBezTo>
                            <a:pt x="927" y="19824"/>
                            <a:pt x="-767" y="26554"/>
                            <a:pt x="66" y="32415"/>
                          </a:cubicBezTo>
                          <a:cubicBezTo>
                            <a:pt x="564" y="39868"/>
                            <a:pt x="5623" y="45019"/>
                            <a:pt x="13014" y="45141"/>
                          </a:cubicBezTo>
                          <a:cubicBezTo>
                            <a:pt x="21397" y="46609"/>
                            <a:pt x="24258" y="44681"/>
                            <a:pt x="34641" y="45141"/>
                          </a:cubicBezTo>
                          <a:cubicBezTo>
                            <a:pt x="42228" y="45051"/>
                            <a:pt x="47427" y="39687"/>
                            <a:pt x="47589" y="32415"/>
                          </a:cubicBezTo>
                          <a:cubicBezTo>
                            <a:pt x="47270" y="27251"/>
                            <a:pt x="46615" y="21591"/>
                            <a:pt x="47589" y="12783"/>
                          </a:cubicBezTo>
                          <a:cubicBezTo>
                            <a:pt x="47954" y="5986"/>
                            <a:pt x="41363" y="353"/>
                            <a:pt x="34641" y="58"/>
                          </a:cubicBezTo>
                          <a:cubicBezTo>
                            <a:pt x="30383" y="-773"/>
                            <a:pt x="16658" y="1486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226;p67">
              <a:extLst>
                <a:ext uri="{FF2B5EF4-FFF2-40B4-BE49-F238E27FC236}">
                  <a16:creationId xmlns:a16="http://schemas.microsoft.com/office/drawing/2014/main" id="{5ABC6055-9292-8549-1956-F87680D5827D}"/>
                </a:ext>
              </a:extLst>
            </p:cNvPr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52600105">
                    <a:custGeom>
                      <a:avLst/>
                      <a:gdLst>
                        <a:gd name="connsiteX0" fmla="*/ 13015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2415 h 45141"/>
                        <a:gd name="connsiteX3" fmla="*/ 13015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015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015" y="58"/>
                          </a:moveTo>
                          <a:cubicBezTo>
                            <a:pt x="7392" y="91"/>
                            <a:pt x="401" y="5655"/>
                            <a:pt x="62" y="12783"/>
                          </a:cubicBezTo>
                          <a:cubicBezTo>
                            <a:pt x="1503" y="17075"/>
                            <a:pt x="1044" y="23884"/>
                            <a:pt x="62" y="32415"/>
                          </a:cubicBezTo>
                          <a:cubicBezTo>
                            <a:pt x="664" y="38641"/>
                            <a:pt x="6637" y="45300"/>
                            <a:pt x="13015" y="45141"/>
                          </a:cubicBezTo>
                          <a:cubicBezTo>
                            <a:pt x="19257" y="43681"/>
                            <a:pt x="31305" y="45384"/>
                            <a:pt x="34641" y="45141"/>
                          </a:cubicBezTo>
                          <a:cubicBezTo>
                            <a:pt x="41279" y="44061"/>
                            <a:pt x="48679" y="39504"/>
                            <a:pt x="48240" y="32415"/>
                          </a:cubicBezTo>
                          <a:cubicBezTo>
                            <a:pt x="48323" y="27549"/>
                            <a:pt x="47465" y="21418"/>
                            <a:pt x="48240" y="12783"/>
                          </a:cubicBezTo>
                          <a:cubicBezTo>
                            <a:pt x="48180" y="4454"/>
                            <a:pt x="42043" y="-1258"/>
                            <a:pt x="34641" y="58"/>
                          </a:cubicBezTo>
                          <a:cubicBezTo>
                            <a:pt x="28331" y="62"/>
                            <a:pt x="22446" y="-570"/>
                            <a:pt x="13015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015" y="58"/>
                          </a:moveTo>
                          <a:cubicBezTo>
                            <a:pt x="7100" y="138"/>
                            <a:pt x="-80" y="5592"/>
                            <a:pt x="62" y="12783"/>
                          </a:cubicBezTo>
                          <a:cubicBezTo>
                            <a:pt x="876" y="21709"/>
                            <a:pt x="-369" y="22758"/>
                            <a:pt x="62" y="32415"/>
                          </a:cubicBezTo>
                          <a:cubicBezTo>
                            <a:pt x="437" y="38296"/>
                            <a:pt x="6358" y="45013"/>
                            <a:pt x="13015" y="45141"/>
                          </a:cubicBezTo>
                          <a:cubicBezTo>
                            <a:pt x="20955" y="44891"/>
                            <a:pt x="31372" y="44572"/>
                            <a:pt x="34641" y="45141"/>
                          </a:cubicBezTo>
                          <a:cubicBezTo>
                            <a:pt x="42387" y="44461"/>
                            <a:pt x="48177" y="39396"/>
                            <a:pt x="48240" y="32415"/>
                          </a:cubicBezTo>
                          <a:cubicBezTo>
                            <a:pt x="47087" y="24846"/>
                            <a:pt x="48329" y="17390"/>
                            <a:pt x="48240" y="12783"/>
                          </a:cubicBezTo>
                          <a:cubicBezTo>
                            <a:pt x="48596" y="4512"/>
                            <a:pt x="40676" y="-314"/>
                            <a:pt x="34641" y="58"/>
                          </a:cubicBezTo>
                          <a:cubicBezTo>
                            <a:pt x="25051" y="-1372"/>
                            <a:pt x="21609" y="104"/>
                            <a:pt x="13015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227;p67">
              <a:extLst>
                <a:ext uri="{FF2B5EF4-FFF2-40B4-BE49-F238E27FC236}">
                  <a16:creationId xmlns:a16="http://schemas.microsoft.com/office/drawing/2014/main" id="{75A289C5-F405-2E38-7C6A-CA4F4C634D9E}"/>
                </a:ext>
              </a:extLst>
            </p:cNvPr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957494596">
                    <a:custGeom>
                      <a:avLst/>
                      <a:gdLst>
                        <a:gd name="connsiteX0" fmla="*/ 13661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2415 h 45141"/>
                        <a:gd name="connsiteX3" fmla="*/ 13661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661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661" y="58"/>
                          </a:moveTo>
                          <a:cubicBezTo>
                            <a:pt x="5971" y="-644"/>
                            <a:pt x="147" y="6076"/>
                            <a:pt x="62" y="12783"/>
                          </a:cubicBezTo>
                          <a:cubicBezTo>
                            <a:pt x="541" y="21182"/>
                            <a:pt x="480" y="24255"/>
                            <a:pt x="62" y="32415"/>
                          </a:cubicBezTo>
                          <a:cubicBezTo>
                            <a:pt x="-506" y="38975"/>
                            <a:pt x="6807" y="45087"/>
                            <a:pt x="13661" y="45141"/>
                          </a:cubicBezTo>
                          <a:cubicBezTo>
                            <a:pt x="17324" y="44304"/>
                            <a:pt x="28451" y="46440"/>
                            <a:pt x="34641" y="45141"/>
                          </a:cubicBezTo>
                          <a:cubicBezTo>
                            <a:pt x="42704" y="45406"/>
                            <a:pt x="48352" y="39279"/>
                            <a:pt x="48240" y="32415"/>
                          </a:cubicBezTo>
                          <a:cubicBezTo>
                            <a:pt x="48806" y="26954"/>
                            <a:pt x="46507" y="19828"/>
                            <a:pt x="48240" y="12783"/>
                          </a:cubicBezTo>
                          <a:cubicBezTo>
                            <a:pt x="48739" y="5730"/>
                            <a:pt x="42799" y="-654"/>
                            <a:pt x="34641" y="58"/>
                          </a:cubicBezTo>
                          <a:cubicBezTo>
                            <a:pt x="28295" y="1224"/>
                            <a:pt x="16796" y="1072"/>
                            <a:pt x="13661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661" y="58"/>
                          </a:moveTo>
                          <a:cubicBezTo>
                            <a:pt x="4876" y="-217"/>
                            <a:pt x="556" y="6521"/>
                            <a:pt x="62" y="12783"/>
                          </a:cubicBezTo>
                          <a:cubicBezTo>
                            <a:pt x="1463" y="16896"/>
                            <a:pt x="-1685" y="28747"/>
                            <a:pt x="62" y="32415"/>
                          </a:cubicBezTo>
                          <a:cubicBezTo>
                            <a:pt x="-162" y="39333"/>
                            <a:pt x="6084" y="44765"/>
                            <a:pt x="13661" y="45141"/>
                          </a:cubicBezTo>
                          <a:cubicBezTo>
                            <a:pt x="17677" y="45791"/>
                            <a:pt x="31933" y="46658"/>
                            <a:pt x="34641" y="45141"/>
                          </a:cubicBezTo>
                          <a:cubicBezTo>
                            <a:pt x="43212" y="45012"/>
                            <a:pt x="48074" y="38110"/>
                            <a:pt x="48240" y="32415"/>
                          </a:cubicBezTo>
                          <a:cubicBezTo>
                            <a:pt x="47864" y="26173"/>
                            <a:pt x="48897" y="16231"/>
                            <a:pt x="48240" y="12783"/>
                          </a:cubicBezTo>
                          <a:cubicBezTo>
                            <a:pt x="48373" y="5798"/>
                            <a:pt x="43106" y="1116"/>
                            <a:pt x="34641" y="58"/>
                          </a:cubicBezTo>
                          <a:cubicBezTo>
                            <a:pt x="27221" y="14"/>
                            <a:pt x="18768" y="417"/>
                            <a:pt x="13661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228;p67">
              <a:extLst>
                <a:ext uri="{FF2B5EF4-FFF2-40B4-BE49-F238E27FC236}">
                  <a16:creationId xmlns:a16="http://schemas.microsoft.com/office/drawing/2014/main" id="{1F133142-4BF0-5321-2307-228A6136CCC9}"/>
                </a:ext>
              </a:extLst>
            </p:cNvPr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88446599">
                    <a:custGeom>
                      <a:avLst/>
                      <a:gdLst>
                        <a:gd name="connsiteX0" fmla="*/ 13016 w 47592"/>
                        <a:gd name="connsiteY0" fmla="*/ 58 h 45141"/>
                        <a:gd name="connsiteX1" fmla="*/ 0 w 47592"/>
                        <a:gd name="connsiteY1" fmla="*/ 12783 h 45141"/>
                        <a:gd name="connsiteX2" fmla="*/ 0 w 47592"/>
                        <a:gd name="connsiteY2" fmla="*/ 32415 h 45141"/>
                        <a:gd name="connsiteX3" fmla="*/ 13016 w 47592"/>
                        <a:gd name="connsiteY3" fmla="*/ 45141 h 45141"/>
                        <a:gd name="connsiteX4" fmla="*/ 34642 w 47592"/>
                        <a:gd name="connsiteY4" fmla="*/ 45141 h 45141"/>
                        <a:gd name="connsiteX5" fmla="*/ 47592 w 47592"/>
                        <a:gd name="connsiteY5" fmla="*/ 32415 h 45141"/>
                        <a:gd name="connsiteX6" fmla="*/ 47592 w 47592"/>
                        <a:gd name="connsiteY6" fmla="*/ 12783 h 45141"/>
                        <a:gd name="connsiteX7" fmla="*/ 34642 w 47592"/>
                        <a:gd name="connsiteY7" fmla="*/ 58 h 45141"/>
                        <a:gd name="connsiteX8" fmla="*/ 13016 w 47592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592" h="45141" fill="none" extrusionOk="0">
                          <a:moveTo>
                            <a:pt x="13016" y="58"/>
                          </a:moveTo>
                          <a:cubicBezTo>
                            <a:pt x="6063" y="322"/>
                            <a:pt x="-889" y="6441"/>
                            <a:pt x="0" y="12783"/>
                          </a:cubicBezTo>
                          <a:cubicBezTo>
                            <a:pt x="838" y="19509"/>
                            <a:pt x="-67" y="29671"/>
                            <a:pt x="0" y="32415"/>
                          </a:cubicBezTo>
                          <a:cubicBezTo>
                            <a:pt x="-785" y="40137"/>
                            <a:pt x="5294" y="45454"/>
                            <a:pt x="13016" y="45141"/>
                          </a:cubicBezTo>
                          <a:cubicBezTo>
                            <a:pt x="17762" y="46795"/>
                            <a:pt x="27869" y="45312"/>
                            <a:pt x="34642" y="45141"/>
                          </a:cubicBezTo>
                          <a:cubicBezTo>
                            <a:pt x="43094" y="45700"/>
                            <a:pt x="47961" y="39096"/>
                            <a:pt x="47592" y="32415"/>
                          </a:cubicBezTo>
                          <a:cubicBezTo>
                            <a:pt x="48873" y="28277"/>
                            <a:pt x="47965" y="19783"/>
                            <a:pt x="47592" y="12783"/>
                          </a:cubicBezTo>
                          <a:cubicBezTo>
                            <a:pt x="48267" y="6448"/>
                            <a:pt x="40578" y="-162"/>
                            <a:pt x="34642" y="58"/>
                          </a:cubicBezTo>
                          <a:cubicBezTo>
                            <a:pt x="24299" y="-1215"/>
                            <a:pt x="17255" y="-117"/>
                            <a:pt x="13016" y="58"/>
                          </a:cubicBezTo>
                          <a:close/>
                        </a:path>
                        <a:path w="47592" h="45141" stroke="0" extrusionOk="0">
                          <a:moveTo>
                            <a:pt x="13016" y="58"/>
                          </a:moveTo>
                          <a:cubicBezTo>
                            <a:pt x="5728" y="279"/>
                            <a:pt x="-314" y="6131"/>
                            <a:pt x="0" y="12783"/>
                          </a:cubicBezTo>
                          <a:cubicBezTo>
                            <a:pt x="-153" y="16980"/>
                            <a:pt x="1504" y="29601"/>
                            <a:pt x="0" y="32415"/>
                          </a:cubicBezTo>
                          <a:cubicBezTo>
                            <a:pt x="-902" y="39225"/>
                            <a:pt x="5785" y="45131"/>
                            <a:pt x="13016" y="45141"/>
                          </a:cubicBezTo>
                          <a:cubicBezTo>
                            <a:pt x="21662" y="43215"/>
                            <a:pt x="32003" y="43642"/>
                            <a:pt x="34642" y="45141"/>
                          </a:cubicBezTo>
                          <a:cubicBezTo>
                            <a:pt x="42046" y="46058"/>
                            <a:pt x="47765" y="39492"/>
                            <a:pt x="47592" y="32415"/>
                          </a:cubicBezTo>
                          <a:cubicBezTo>
                            <a:pt x="48040" y="30100"/>
                            <a:pt x="48587" y="15883"/>
                            <a:pt x="47592" y="12783"/>
                          </a:cubicBezTo>
                          <a:cubicBezTo>
                            <a:pt x="48562" y="6350"/>
                            <a:pt x="42295" y="-12"/>
                            <a:pt x="34642" y="58"/>
                          </a:cubicBezTo>
                          <a:cubicBezTo>
                            <a:pt x="24250" y="610"/>
                            <a:pt x="21735" y="-1882"/>
                            <a:pt x="13016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229;p67">
              <a:extLst>
                <a:ext uri="{FF2B5EF4-FFF2-40B4-BE49-F238E27FC236}">
                  <a16:creationId xmlns:a16="http://schemas.microsoft.com/office/drawing/2014/main" id="{F9874A5B-FA65-B933-5527-E19266AB804C}"/>
                </a:ext>
              </a:extLst>
            </p:cNvPr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28524639">
                    <a:custGeom>
                      <a:avLst/>
                      <a:gdLst>
                        <a:gd name="connsiteX0" fmla="*/ 13598 w 48240"/>
                        <a:gd name="connsiteY0" fmla="*/ 58 h 45141"/>
                        <a:gd name="connsiteX1" fmla="*/ 0 w 48240"/>
                        <a:gd name="connsiteY1" fmla="*/ 12783 h 45141"/>
                        <a:gd name="connsiteX2" fmla="*/ 0 w 48240"/>
                        <a:gd name="connsiteY2" fmla="*/ 32415 h 45141"/>
                        <a:gd name="connsiteX3" fmla="*/ 13598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598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598" y="58"/>
                          </a:moveTo>
                          <a:cubicBezTo>
                            <a:pt x="5812" y="142"/>
                            <a:pt x="-1241" y="5977"/>
                            <a:pt x="0" y="12783"/>
                          </a:cubicBezTo>
                          <a:cubicBezTo>
                            <a:pt x="1522" y="15833"/>
                            <a:pt x="-452" y="26301"/>
                            <a:pt x="0" y="32415"/>
                          </a:cubicBezTo>
                          <a:cubicBezTo>
                            <a:pt x="43" y="39141"/>
                            <a:pt x="6622" y="43922"/>
                            <a:pt x="13598" y="45141"/>
                          </a:cubicBezTo>
                          <a:cubicBezTo>
                            <a:pt x="17081" y="45764"/>
                            <a:pt x="30004" y="44711"/>
                            <a:pt x="34641" y="45141"/>
                          </a:cubicBezTo>
                          <a:cubicBezTo>
                            <a:pt x="40839" y="45161"/>
                            <a:pt x="47994" y="39014"/>
                            <a:pt x="48240" y="32415"/>
                          </a:cubicBezTo>
                          <a:cubicBezTo>
                            <a:pt x="48883" y="24223"/>
                            <a:pt x="48535" y="16801"/>
                            <a:pt x="48240" y="12783"/>
                          </a:cubicBezTo>
                          <a:cubicBezTo>
                            <a:pt x="48377" y="7033"/>
                            <a:pt x="41102" y="-913"/>
                            <a:pt x="34641" y="58"/>
                          </a:cubicBezTo>
                          <a:cubicBezTo>
                            <a:pt x="29894" y="-89"/>
                            <a:pt x="23537" y="1017"/>
                            <a:pt x="13598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598" y="58"/>
                          </a:moveTo>
                          <a:cubicBezTo>
                            <a:pt x="6666" y="30"/>
                            <a:pt x="-759" y="6312"/>
                            <a:pt x="0" y="12783"/>
                          </a:cubicBezTo>
                          <a:cubicBezTo>
                            <a:pt x="-643" y="19516"/>
                            <a:pt x="-862" y="28788"/>
                            <a:pt x="0" y="32415"/>
                          </a:cubicBezTo>
                          <a:cubicBezTo>
                            <a:pt x="-152" y="39232"/>
                            <a:pt x="6150" y="43733"/>
                            <a:pt x="13598" y="45141"/>
                          </a:cubicBezTo>
                          <a:cubicBezTo>
                            <a:pt x="18640" y="46856"/>
                            <a:pt x="28229" y="46629"/>
                            <a:pt x="34641" y="45141"/>
                          </a:cubicBezTo>
                          <a:cubicBezTo>
                            <a:pt x="41280" y="46101"/>
                            <a:pt x="47932" y="39470"/>
                            <a:pt x="48240" y="32415"/>
                          </a:cubicBezTo>
                          <a:cubicBezTo>
                            <a:pt x="49977" y="25971"/>
                            <a:pt x="46999" y="18752"/>
                            <a:pt x="48240" y="12783"/>
                          </a:cubicBezTo>
                          <a:cubicBezTo>
                            <a:pt x="48206" y="6031"/>
                            <a:pt x="42181" y="1436"/>
                            <a:pt x="34641" y="58"/>
                          </a:cubicBezTo>
                          <a:cubicBezTo>
                            <a:pt x="32192" y="991"/>
                            <a:pt x="23581" y="-268"/>
                            <a:pt x="13598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230;p67">
              <a:extLst>
                <a:ext uri="{FF2B5EF4-FFF2-40B4-BE49-F238E27FC236}">
                  <a16:creationId xmlns:a16="http://schemas.microsoft.com/office/drawing/2014/main" id="{9F927831-DEC5-E56B-3E76-808C03BCBB04}"/>
                </a:ext>
              </a:extLst>
            </p:cNvPr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217305471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2415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656 w 47656"/>
                        <a:gd name="connsiteY5" fmla="*/ 32415 h 45141"/>
                        <a:gd name="connsiteX6" fmla="*/ 47656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5491" y="627"/>
                            <a:pt x="1070" y="6574"/>
                            <a:pt x="66" y="12783"/>
                          </a:cubicBezTo>
                          <a:cubicBezTo>
                            <a:pt x="-83" y="15435"/>
                            <a:pt x="1469" y="26665"/>
                            <a:pt x="66" y="32415"/>
                          </a:cubicBezTo>
                          <a:cubicBezTo>
                            <a:pt x="-596" y="39126"/>
                            <a:pt x="5696" y="44469"/>
                            <a:pt x="13014" y="45141"/>
                          </a:cubicBezTo>
                          <a:cubicBezTo>
                            <a:pt x="22314" y="46965"/>
                            <a:pt x="26977" y="43723"/>
                            <a:pt x="34641" y="45141"/>
                          </a:cubicBezTo>
                          <a:cubicBezTo>
                            <a:pt x="41886" y="45090"/>
                            <a:pt x="48506" y="38798"/>
                            <a:pt x="47656" y="32415"/>
                          </a:cubicBezTo>
                          <a:cubicBezTo>
                            <a:pt x="46036" y="23011"/>
                            <a:pt x="46997" y="20757"/>
                            <a:pt x="47656" y="12783"/>
                          </a:cubicBezTo>
                          <a:cubicBezTo>
                            <a:pt x="47188" y="5899"/>
                            <a:pt x="40802" y="1118"/>
                            <a:pt x="34641" y="58"/>
                          </a:cubicBezTo>
                          <a:cubicBezTo>
                            <a:pt x="25932" y="1898"/>
                            <a:pt x="17781" y="1703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6033" y="919"/>
                            <a:pt x="-564" y="6367"/>
                            <a:pt x="66" y="12783"/>
                          </a:cubicBezTo>
                          <a:cubicBezTo>
                            <a:pt x="1759" y="16219"/>
                            <a:pt x="-324" y="28734"/>
                            <a:pt x="66" y="32415"/>
                          </a:cubicBezTo>
                          <a:cubicBezTo>
                            <a:pt x="79" y="38581"/>
                            <a:pt x="6103" y="45259"/>
                            <a:pt x="13014" y="45141"/>
                          </a:cubicBezTo>
                          <a:cubicBezTo>
                            <a:pt x="15985" y="45639"/>
                            <a:pt x="28986" y="45285"/>
                            <a:pt x="34641" y="45141"/>
                          </a:cubicBezTo>
                          <a:cubicBezTo>
                            <a:pt x="41482" y="46479"/>
                            <a:pt x="47265" y="39339"/>
                            <a:pt x="47656" y="32415"/>
                          </a:cubicBezTo>
                          <a:cubicBezTo>
                            <a:pt x="46668" y="23718"/>
                            <a:pt x="48109" y="15677"/>
                            <a:pt x="47656" y="12783"/>
                          </a:cubicBezTo>
                          <a:cubicBezTo>
                            <a:pt x="48177" y="4857"/>
                            <a:pt x="41197" y="713"/>
                            <a:pt x="34641" y="58"/>
                          </a:cubicBezTo>
                          <a:cubicBezTo>
                            <a:pt x="25974" y="400"/>
                            <a:pt x="16316" y="-1217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231;p67">
              <a:extLst>
                <a:ext uri="{FF2B5EF4-FFF2-40B4-BE49-F238E27FC236}">
                  <a16:creationId xmlns:a16="http://schemas.microsoft.com/office/drawing/2014/main" id="{26B419B1-BE9C-C505-41FB-1CA9167EE9A7}"/>
                </a:ext>
              </a:extLst>
            </p:cNvPr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53881364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3020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589 w 47656"/>
                        <a:gd name="connsiteY5" fmla="*/ 33020 h 45141"/>
                        <a:gd name="connsiteX6" fmla="*/ 47589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5794" y="16"/>
                            <a:pt x="-798" y="5475"/>
                            <a:pt x="66" y="12783"/>
                          </a:cubicBezTo>
                          <a:cubicBezTo>
                            <a:pt x="-1494" y="15523"/>
                            <a:pt x="-349" y="27984"/>
                            <a:pt x="66" y="33020"/>
                          </a:cubicBezTo>
                          <a:cubicBezTo>
                            <a:pt x="-77" y="40510"/>
                            <a:pt x="5133" y="45945"/>
                            <a:pt x="13014" y="45141"/>
                          </a:cubicBezTo>
                          <a:cubicBezTo>
                            <a:pt x="20922" y="44979"/>
                            <a:pt x="25153" y="46198"/>
                            <a:pt x="34641" y="45141"/>
                          </a:cubicBezTo>
                          <a:cubicBezTo>
                            <a:pt x="40915" y="45055"/>
                            <a:pt x="46669" y="39577"/>
                            <a:pt x="47589" y="33020"/>
                          </a:cubicBezTo>
                          <a:cubicBezTo>
                            <a:pt x="47950" y="27695"/>
                            <a:pt x="47718" y="20753"/>
                            <a:pt x="47589" y="12783"/>
                          </a:cubicBezTo>
                          <a:cubicBezTo>
                            <a:pt x="46932" y="4950"/>
                            <a:pt x="41354" y="-494"/>
                            <a:pt x="34641" y="58"/>
                          </a:cubicBezTo>
                          <a:cubicBezTo>
                            <a:pt x="26459" y="-11"/>
                            <a:pt x="23076" y="-131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5369" y="-495"/>
                            <a:pt x="-348" y="6939"/>
                            <a:pt x="66" y="12783"/>
                          </a:cubicBezTo>
                          <a:cubicBezTo>
                            <a:pt x="-1291" y="19908"/>
                            <a:pt x="-763" y="23685"/>
                            <a:pt x="66" y="33020"/>
                          </a:cubicBezTo>
                          <a:cubicBezTo>
                            <a:pt x="881" y="39184"/>
                            <a:pt x="6513" y="44322"/>
                            <a:pt x="13014" y="45141"/>
                          </a:cubicBezTo>
                          <a:cubicBezTo>
                            <a:pt x="17054" y="46570"/>
                            <a:pt x="29779" y="43611"/>
                            <a:pt x="34641" y="45141"/>
                          </a:cubicBezTo>
                          <a:cubicBezTo>
                            <a:pt x="42265" y="44188"/>
                            <a:pt x="48350" y="40166"/>
                            <a:pt x="47589" y="33020"/>
                          </a:cubicBezTo>
                          <a:cubicBezTo>
                            <a:pt x="47707" y="30769"/>
                            <a:pt x="48908" y="22630"/>
                            <a:pt x="47589" y="12783"/>
                          </a:cubicBezTo>
                          <a:cubicBezTo>
                            <a:pt x="46608" y="6530"/>
                            <a:pt x="40814" y="-156"/>
                            <a:pt x="34641" y="58"/>
                          </a:cubicBezTo>
                          <a:cubicBezTo>
                            <a:pt x="25185" y="1209"/>
                            <a:pt x="17237" y="1968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232;p67">
              <a:extLst>
                <a:ext uri="{FF2B5EF4-FFF2-40B4-BE49-F238E27FC236}">
                  <a16:creationId xmlns:a16="http://schemas.microsoft.com/office/drawing/2014/main" id="{5F38579A-F2CC-205B-E8C2-A7398C8E82D5}"/>
                </a:ext>
              </a:extLst>
            </p:cNvPr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97853247">
                    <a:custGeom>
                      <a:avLst/>
                      <a:gdLst>
                        <a:gd name="connsiteX0" fmla="*/ 13015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3020 h 45141"/>
                        <a:gd name="connsiteX3" fmla="*/ 13015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3020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015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015" y="58"/>
                          </a:moveTo>
                          <a:cubicBezTo>
                            <a:pt x="6318" y="127"/>
                            <a:pt x="-630" y="4709"/>
                            <a:pt x="62" y="12783"/>
                          </a:cubicBezTo>
                          <a:cubicBezTo>
                            <a:pt x="91" y="18796"/>
                            <a:pt x="1180" y="28381"/>
                            <a:pt x="62" y="33020"/>
                          </a:cubicBezTo>
                          <a:cubicBezTo>
                            <a:pt x="1296" y="39455"/>
                            <a:pt x="7531" y="45156"/>
                            <a:pt x="13015" y="45141"/>
                          </a:cubicBezTo>
                          <a:cubicBezTo>
                            <a:pt x="22251" y="45830"/>
                            <a:pt x="31545" y="46740"/>
                            <a:pt x="34641" y="45141"/>
                          </a:cubicBezTo>
                          <a:cubicBezTo>
                            <a:pt x="42209" y="45070"/>
                            <a:pt x="48355" y="38937"/>
                            <a:pt x="48240" y="33020"/>
                          </a:cubicBezTo>
                          <a:cubicBezTo>
                            <a:pt x="48296" y="27724"/>
                            <a:pt x="47064" y="21908"/>
                            <a:pt x="48240" y="12783"/>
                          </a:cubicBezTo>
                          <a:cubicBezTo>
                            <a:pt x="47307" y="6575"/>
                            <a:pt x="40626" y="316"/>
                            <a:pt x="34641" y="58"/>
                          </a:cubicBezTo>
                          <a:cubicBezTo>
                            <a:pt x="30936" y="-1881"/>
                            <a:pt x="17795" y="-404"/>
                            <a:pt x="13015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015" y="58"/>
                          </a:moveTo>
                          <a:cubicBezTo>
                            <a:pt x="5919" y="427"/>
                            <a:pt x="-31" y="6862"/>
                            <a:pt x="62" y="12783"/>
                          </a:cubicBezTo>
                          <a:cubicBezTo>
                            <a:pt x="1141" y="14881"/>
                            <a:pt x="-1703" y="30156"/>
                            <a:pt x="62" y="33020"/>
                          </a:cubicBezTo>
                          <a:cubicBezTo>
                            <a:pt x="-368" y="39670"/>
                            <a:pt x="6140" y="44206"/>
                            <a:pt x="13015" y="45141"/>
                          </a:cubicBezTo>
                          <a:cubicBezTo>
                            <a:pt x="20123" y="46774"/>
                            <a:pt x="25608" y="44433"/>
                            <a:pt x="34641" y="45141"/>
                          </a:cubicBezTo>
                          <a:cubicBezTo>
                            <a:pt x="42155" y="44817"/>
                            <a:pt x="48757" y="38718"/>
                            <a:pt x="48240" y="33020"/>
                          </a:cubicBezTo>
                          <a:cubicBezTo>
                            <a:pt x="48104" y="25729"/>
                            <a:pt x="47427" y="17565"/>
                            <a:pt x="48240" y="12783"/>
                          </a:cubicBezTo>
                          <a:cubicBezTo>
                            <a:pt x="48110" y="5649"/>
                            <a:pt x="43116" y="619"/>
                            <a:pt x="34641" y="58"/>
                          </a:cubicBezTo>
                          <a:cubicBezTo>
                            <a:pt x="30276" y="1801"/>
                            <a:pt x="20647" y="569"/>
                            <a:pt x="13015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233;p67">
              <a:extLst>
                <a:ext uri="{FF2B5EF4-FFF2-40B4-BE49-F238E27FC236}">
                  <a16:creationId xmlns:a16="http://schemas.microsoft.com/office/drawing/2014/main" id="{1F5C7D9E-3C1C-DEF1-DFEA-E09E8D5C243E}"/>
                </a:ext>
              </a:extLst>
            </p:cNvPr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528841079">
                    <a:custGeom>
                      <a:avLst/>
                      <a:gdLst>
                        <a:gd name="connsiteX0" fmla="*/ 13661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3020 h 45141"/>
                        <a:gd name="connsiteX3" fmla="*/ 13661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3020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661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661" y="58"/>
                          </a:moveTo>
                          <a:cubicBezTo>
                            <a:pt x="5014" y="550"/>
                            <a:pt x="-674" y="5834"/>
                            <a:pt x="62" y="12783"/>
                          </a:cubicBezTo>
                          <a:cubicBezTo>
                            <a:pt x="967" y="15162"/>
                            <a:pt x="-1559" y="25508"/>
                            <a:pt x="62" y="33020"/>
                          </a:cubicBezTo>
                          <a:cubicBezTo>
                            <a:pt x="1214" y="39871"/>
                            <a:pt x="6284" y="45595"/>
                            <a:pt x="13661" y="45141"/>
                          </a:cubicBezTo>
                          <a:cubicBezTo>
                            <a:pt x="19896" y="44342"/>
                            <a:pt x="28158" y="44953"/>
                            <a:pt x="34641" y="45141"/>
                          </a:cubicBezTo>
                          <a:cubicBezTo>
                            <a:pt x="42886" y="44309"/>
                            <a:pt x="49324" y="39325"/>
                            <a:pt x="48240" y="33020"/>
                          </a:cubicBezTo>
                          <a:cubicBezTo>
                            <a:pt x="47347" y="25315"/>
                            <a:pt x="49576" y="16317"/>
                            <a:pt x="48240" y="12783"/>
                          </a:cubicBezTo>
                          <a:cubicBezTo>
                            <a:pt x="48212" y="5690"/>
                            <a:pt x="42066" y="-74"/>
                            <a:pt x="34641" y="58"/>
                          </a:cubicBezTo>
                          <a:cubicBezTo>
                            <a:pt x="31827" y="1360"/>
                            <a:pt x="22727" y="1429"/>
                            <a:pt x="13661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661" y="58"/>
                          </a:moveTo>
                          <a:cubicBezTo>
                            <a:pt x="6237" y="663"/>
                            <a:pt x="-491" y="6193"/>
                            <a:pt x="62" y="12783"/>
                          </a:cubicBezTo>
                          <a:cubicBezTo>
                            <a:pt x="-1403" y="21670"/>
                            <a:pt x="-1616" y="25685"/>
                            <a:pt x="62" y="33020"/>
                          </a:cubicBezTo>
                          <a:cubicBezTo>
                            <a:pt x="-338" y="38741"/>
                            <a:pt x="6062" y="44315"/>
                            <a:pt x="13661" y="45141"/>
                          </a:cubicBezTo>
                          <a:cubicBezTo>
                            <a:pt x="17492" y="43391"/>
                            <a:pt x="29018" y="43980"/>
                            <a:pt x="34641" y="45141"/>
                          </a:cubicBezTo>
                          <a:cubicBezTo>
                            <a:pt x="42543" y="45053"/>
                            <a:pt x="48067" y="38468"/>
                            <a:pt x="48240" y="33020"/>
                          </a:cubicBezTo>
                          <a:cubicBezTo>
                            <a:pt x="49444" y="30038"/>
                            <a:pt x="46611" y="21011"/>
                            <a:pt x="48240" y="12783"/>
                          </a:cubicBezTo>
                          <a:cubicBezTo>
                            <a:pt x="48217" y="5687"/>
                            <a:pt x="42381" y="315"/>
                            <a:pt x="34641" y="58"/>
                          </a:cubicBezTo>
                          <a:cubicBezTo>
                            <a:pt x="29925" y="82"/>
                            <a:pt x="22124" y="1665"/>
                            <a:pt x="13661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234;p67">
              <a:extLst>
                <a:ext uri="{FF2B5EF4-FFF2-40B4-BE49-F238E27FC236}">
                  <a16:creationId xmlns:a16="http://schemas.microsoft.com/office/drawing/2014/main" id="{D8F1EA43-326E-36CD-5B97-E9E55181257D}"/>
                </a:ext>
              </a:extLst>
            </p:cNvPr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589919626">
                    <a:custGeom>
                      <a:avLst/>
                      <a:gdLst>
                        <a:gd name="connsiteX0" fmla="*/ 13016 w 47592"/>
                        <a:gd name="connsiteY0" fmla="*/ 0 h 45141"/>
                        <a:gd name="connsiteX1" fmla="*/ 0 w 47592"/>
                        <a:gd name="connsiteY1" fmla="*/ 12725 h 45141"/>
                        <a:gd name="connsiteX2" fmla="*/ 0 w 47592"/>
                        <a:gd name="connsiteY2" fmla="*/ 32415 h 45141"/>
                        <a:gd name="connsiteX3" fmla="*/ 13016 w 47592"/>
                        <a:gd name="connsiteY3" fmla="*/ 45082 h 45141"/>
                        <a:gd name="connsiteX4" fmla="*/ 34642 w 47592"/>
                        <a:gd name="connsiteY4" fmla="*/ 45082 h 45141"/>
                        <a:gd name="connsiteX5" fmla="*/ 47592 w 47592"/>
                        <a:gd name="connsiteY5" fmla="*/ 32415 h 45141"/>
                        <a:gd name="connsiteX6" fmla="*/ 47592 w 47592"/>
                        <a:gd name="connsiteY6" fmla="*/ 12725 h 45141"/>
                        <a:gd name="connsiteX7" fmla="*/ 34642 w 47592"/>
                        <a:gd name="connsiteY7" fmla="*/ 0 h 45141"/>
                        <a:gd name="connsiteX8" fmla="*/ 13016 w 47592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592" h="45141" fill="none" extrusionOk="0">
                          <a:moveTo>
                            <a:pt x="13016" y="0"/>
                          </a:moveTo>
                          <a:cubicBezTo>
                            <a:pt x="5782" y="629"/>
                            <a:pt x="820" y="6901"/>
                            <a:pt x="0" y="12725"/>
                          </a:cubicBezTo>
                          <a:cubicBezTo>
                            <a:pt x="39" y="19922"/>
                            <a:pt x="355" y="28037"/>
                            <a:pt x="0" y="32415"/>
                          </a:cubicBezTo>
                          <a:cubicBezTo>
                            <a:pt x="314" y="39077"/>
                            <a:pt x="4718" y="44260"/>
                            <a:pt x="13016" y="45082"/>
                          </a:cubicBezTo>
                          <a:cubicBezTo>
                            <a:pt x="19073" y="45240"/>
                            <a:pt x="25290" y="46719"/>
                            <a:pt x="34642" y="45082"/>
                          </a:cubicBezTo>
                          <a:cubicBezTo>
                            <a:pt x="41755" y="45987"/>
                            <a:pt x="46886" y="39612"/>
                            <a:pt x="47592" y="32415"/>
                          </a:cubicBezTo>
                          <a:cubicBezTo>
                            <a:pt x="47259" y="25514"/>
                            <a:pt x="47012" y="16307"/>
                            <a:pt x="47592" y="12725"/>
                          </a:cubicBezTo>
                          <a:cubicBezTo>
                            <a:pt x="47045" y="5784"/>
                            <a:pt x="42123" y="565"/>
                            <a:pt x="34642" y="0"/>
                          </a:cubicBezTo>
                          <a:cubicBezTo>
                            <a:pt x="24490" y="635"/>
                            <a:pt x="15750" y="-135"/>
                            <a:pt x="13016" y="0"/>
                          </a:cubicBezTo>
                          <a:close/>
                        </a:path>
                        <a:path w="47592" h="45141" stroke="0" extrusionOk="0">
                          <a:moveTo>
                            <a:pt x="13016" y="0"/>
                          </a:moveTo>
                          <a:cubicBezTo>
                            <a:pt x="5757" y="-7"/>
                            <a:pt x="147" y="5342"/>
                            <a:pt x="0" y="12725"/>
                          </a:cubicBezTo>
                          <a:cubicBezTo>
                            <a:pt x="1671" y="17251"/>
                            <a:pt x="981" y="24395"/>
                            <a:pt x="0" y="32415"/>
                          </a:cubicBezTo>
                          <a:cubicBezTo>
                            <a:pt x="-182" y="39402"/>
                            <a:pt x="4939" y="45401"/>
                            <a:pt x="13016" y="45082"/>
                          </a:cubicBezTo>
                          <a:cubicBezTo>
                            <a:pt x="17421" y="46803"/>
                            <a:pt x="25430" y="44152"/>
                            <a:pt x="34642" y="45082"/>
                          </a:cubicBezTo>
                          <a:cubicBezTo>
                            <a:pt x="42147" y="44295"/>
                            <a:pt x="47192" y="39792"/>
                            <a:pt x="47592" y="32415"/>
                          </a:cubicBezTo>
                          <a:cubicBezTo>
                            <a:pt x="46980" y="26200"/>
                            <a:pt x="49232" y="21020"/>
                            <a:pt x="47592" y="12725"/>
                          </a:cubicBezTo>
                          <a:cubicBezTo>
                            <a:pt x="47613" y="5924"/>
                            <a:pt x="42154" y="501"/>
                            <a:pt x="34642" y="0"/>
                          </a:cubicBezTo>
                          <a:cubicBezTo>
                            <a:pt x="31261" y="-688"/>
                            <a:pt x="16804" y="888"/>
                            <a:pt x="1301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235;p67">
              <a:extLst>
                <a:ext uri="{FF2B5EF4-FFF2-40B4-BE49-F238E27FC236}">
                  <a16:creationId xmlns:a16="http://schemas.microsoft.com/office/drawing/2014/main" id="{53487F0D-E7CD-39EA-892D-955DFA22B62A}"/>
                </a:ext>
              </a:extLst>
            </p:cNvPr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559428968">
                    <a:custGeom>
                      <a:avLst/>
                      <a:gdLst>
                        <a:gd name="connsiteX0" fmla="*/ 13598 w 48240"/>
                        <a:gd name="connsiteY0" fmla="*/ 58 h 45141"/>
                        <a:gd name="connsiteX1" fmla="*/ 0 w 48240"/>
                        <a:gd name="connsiteY1" fmla="*/ 12179 h 45141"/>
                        <a:gd name="connsiteX2" fmla="*/ 0 w 48240"/>
                        <a:gd name="connsiteY2" fmla="*/ 32415 h 45141"/>
                        <a:gd name="connsiteX3" fmla="*/ 13598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179 h 45141"/>
                        <a:gd name="connsiteX7" fmla="*/ 34641 w 48240"/>
                        <a:gd name="connsiteY7" fmla="*/ 58 h 45141"/>
                        <a:gd name="connsiteX8" fmla="*/ 13598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598" y="58"/>
                          </a:moveTo>
                          <a:cubicBezTo>
                            <a:pt x="6246" y="508"/>
                            <a:pt x="631" y="5440"/>
                            <a:pt x="0" y="12179"/>
                          </a:cubicBezTo>
                          <a:cubicBezTo>
                            <a:pt x="966" y="15565"/>
                            <a:pt x="831" y="24120"/>
                            <a:pt x="0" y="32415"/>
                          </a:cubicBezTo>
                          <a:cubicBezTo>
                            <a:pt x="485" y="38515"/>
                            <a:pt x="6330" y="45544"/>
                            <a:pt x="13598" y="45141"/>
                          </a:cubicBezTo>
                          <a:cubicBezTo>
                            <a:pt x="19227" y="44620"/>
                            <a:pt x="30138" y="44396"/>
                            <a:pt x="34641" y="45141"/>
                          </a:cubicBezTo>
                          <a:cubicBezTo>
                            <a:pt x="41202" y="45834"/>
                            <a:pt x="48226" y="38961"/>
                            <a:pt x="48240" y="32415"/>
                          </a:cubicBezTo>
                          <a:cubicBezTo>
                            <a:pt x="49218" y="26229"/>
                            <a:pt x="50001" y="16364"/>
                            <a:pt x="48240" y="12179"/>
                          </a:cubicBezTo>
                          <a:cubicBezTo>
                            <a:pt x="49552" y="5236"/>
                            <a:pt x="40852" y="-204"/>
                            <a:pt x="34641" y="58"/>
                          </a:cubicBezTo>
                          <a:cubicBezTo>
                            <a:pt x="24769" y="-705"/>
                            <a:pt x="20338" y="838"/>
                            <a:pt x="13598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598" y="58"/>
                          </a:moveTo>
                          <a:cubicBezTo>
                            <a:pt x="6105" y="280"/>
                            <a:pt x="-117" y="5394"/>
                            <a:pt x="0" y="12179"/>
                          </a:cubicBezTo>
                          <a:cubicBezTo>
                            <a:pt x="900" y="21298"/>
                            <a:pt x="747" y="28119"/>
                            <a:pt x="0" y="32415"/>
                          </a:cubicBezTo>
                          <a:cubicBezTo>
                            <a:pt x="-386" y="38235"/>
                            <a:pt x="6372" y="44177"/>
                            <a:pt x="13598" y="45141"/>
                          </a:cubicBezTo>
                          <a:cubicBezTo>
                            <a:pt x="23660" y="46354"/>
                            <a:pt x="25320" y="44181"/>
                            <a:pt x="34641" y="45141"/>
                          </a:cubicBezTo>
                          <a:cubicBezTo>
                            <a:pt x="43152" y="45446"/>
                            <a:pt x="46898" y="39522"/>
                            <a:pt x="48240" y="32415"/>
                          </a:cubicBezTo>
                          <a:cubicBezTo>
                            <a:pt x="46460" y="25828"/>
                            <a:pt x="47216" y="20593"/>
                            <a:pt x="48240" y="12179"/>
                          </a:cubicBezTo>
                          <a:cubicBezTo>
                            <a:pt x="48001" y="4639"/>
                            <a:pt x="41861" y="88"/>
                            <a:pt x="34641" y="58"/>
                          </a:cubicBezTo>
                          <a:cubicBezTo>
                            <a:pt x="32209" y="223"/>
                            <a:pt x="16022" y="1289"/>
                            <a:pt x="13598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236;p67">
              <a:extLst>
                <a:ext uri="{FF2B5EF4-FFF2-40B4-BE49-F238E27FC236}">
                  <a16:creationId xmlns:a16="http://schemas.microsoft.com/office/drawing/2014/main" id="{4EFB4262-CBD8-948F-897B-D016DCA76CBB}"/>
                </a:ext>
              </a:extLst>
            </p:cNvPr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441008600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179 h 45141"/>
                        <a:gd name="connsiteX2" fmla="*/ 66 w 47656"/>
                        <a:gd name="connsiteY2" fmla="*/ 32415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656 w 47656"/>
                        <a:gd name="connsiteY5" fmla="*/ 32415 h 45141"/>
                        <a:gd name="connsiteX6" fmla="*/ 47656 w 47656"/>
                        <a:gd name="connsiteY6" fmla="*/ 12179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5235" y="-1028"/>
                            <a:pt x="338" y="5234"/>
                            <a:pt x="66" y="12179"/>
                          </a:cubicBezTo>
                          <a:cubicBezTo>
                            <a:pt x="-972" y="17393"/>
                            <a:pt x="-835" y="27937"/>
                            <a:pt x="66" y="32415"/>
                          </a:cubicBezTo>
                          <a:cubicBezTo>
                            <a:pt x="-324" y="38111"/>
                            <a:pt x="6660" y="44945"/>
                            <a:pt x="13014" y="45141"/>
                          </a:cubicBezTo>
                          <a:cubicBezTo>
                            <a:pt x="23241" y="46927"/>
                            <a:pt x="24377" y="45348"/>
                            <a:pt x="34641" y="45141"/>
                          </a:cubicBezTo>
                          <a:cubicBezTo>
                            <a:pt x="41496" y="45479"/>
                            <a:pt x="47550" y="38773"/>
                            <a:pt x="47656" y="32415"/>
                          </a:cubicBezTo>
                          <a:cubicBezTo>
                            <a:pt x="45968" y="28553"/>
                            <a:pt x="49229" y="17382"/>
                            <a:pt x="47656" y="12179"/>
                          </a:cubicBezTo>
                          <a:cubicBezTo>
                            <a:pt x="47578" y="5204"/>
                            <a:pt x="41621" y="1028"/>
                            <a:pt x="34641" y="58"/>
                          </a:cubicBezTo>
                          <a:cubicBezTo>
                            <a:pt x="27689" y="-929"/>
                            <a:pt x="23297" y="844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6357" y="1000"/>
                            <a:pt x="240" y="5919"/>
                            <a:pt x="66" y="12179"/>
                          </a:cubicBezTo>
                          <a:cubicBezTo>
                            <a:pt x="-1559" y="16792"/>
                            <a:pt x="-1338" y="25525"/>
                            <a:pt x="66" y="32415"/>
                          </a:cubicBezTo>
                          <a:cubicBezTo>
                            <a:pt x="-86" y="39573"/>
                            <a:pt x="6101" y="45826"/>
                            <a:pt x="13014" y="45141"/>
                          </a:cubicBezTo>
                          <a:cubicBezTo>
                            <a:pt x="22933" y="44186"/>
                            <a:pt x="28670" y="46022"/>
                            <a:pt x="34641" y="45141"/>
                          </a:cubicBezTo>
                          <a:cubicBezTo>
                            <a:pt x="40918" y="44155"/>
                            <a:pt x="47619" y="38695"/>
                            <a:pt x="47656" y="32415"/>
                          </a:cubicBezTo>
                          <a:cubicBezTo>
                            <a:pt x="48308" y="25752"/>
                            <a:pt x="46500" y="15704"/>
                            <a:pt x="47656" y="12179"/>
                          </a:cubicBezTo>
                          <a:cubicBezTo>
                            <a:pt x="46661" y="5485"/>
                            <a:pt x="40972" y="511"/>
                            <a:pt x="34641" y="58"/>
                          </a:cubicBezTo>
                          <a:cubicBezTo>
                            <a:pt x="26817" y="-1011"/>
                            <a:pt x="19188" y="1727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237;p67">
              <a:extLst>
                <a:ext uri="{FF2B5EF4-FFF2-40B4-BE49-F238E27FC236}">
                  <a16:creationId xmlns:a16="http://schemas.microsoft.com/office/drawing/2014/main" id="{E3DADEF8-4119-8E7F-0EB5-7A7251BA4ED7}"/>
                </a:ext>
              </a:extLst>
            </p:cNvPr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498873577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725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589 w 47656"/>
                        <a:gd name="connsiteY5" fmla="*/ 32357 h 45141"/>
                        <a:gd name="connsiteX6" fmla="*/ 47589 w 47656"/>
                        <a:gd name="connsiteY6" fmla="*/ 12725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5691" y="110"/>
                            <a:pt x="791" y="5657"/>
                            <a:pt x="66" y="12725"/>
                          </a:cubicBezTo>
                          <a:cubicBezTo>
                            <a:pt x="-44" y="20745"/>
                            <a:pt x="1282" y="27170"/>
                            <a:pt x="66" y="32357"/>
                          </a:cubicBezTo>
                          <a:cubicBezTo>
                            <a:pt x="-357" y="39999"/>
                            <a:pt x="5693" y="44992"/>
                            <a:pt x="13014" y="45082"/>
                          </a:cubicBezTo>
                          <a:cubicBezTo>
                            <a:pt x="23239" y="45373"/>
                            <a:pt x="27023" y="45985"/>
                            <a:pt x="34641" y="45082"/>
                          </a:cubicBezTo>
                          <a:cubicBezTo>
                            <a:pt x="42173" y="45141"/>
                            <a:pt x="48461" y="39549"/>
                            <a:pt x="47589" y="32357"/>
                          </a:cubicBezTo>
                          <a:cubicBezTo>
                            <a:pt x="46419" y="23385"/>
                            <a:pt x="47882" y="19272"/>
                            <a:pt x="47589" y="12725"/>
                          </a:cubicBezTo>
                          <a:cubicBezTo>
                            <a:pt x="47387" y="5993"/>
                            <a:pt x="41341" y="1088"/>
                            <a:pt x="34641" y="0"/>
                          </a:cubicBezTo>
                          <a:cubicBezTo>
                            <a:pt x="28258" y="507"/>
                            <a:pt x="15817" y="-1934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6212" y="-1012"/>
                            <a:pt x="-39" y="6354"/>
                            <a:pt x="66" y="12725"/>
                          </a:cubicBezTo>
                          <a:cubicBezTo>
                            <a:pt x="-76" y="19427"/>
                            <a:pt x="1809" y="23927"/>
                            <a:pt x="66" y="32357"/>
                          </a:cubicBezTo>
                          <a:cubicBezTo>
                            <a:pt x="-119" y="39112"/>
                            <a:pt x="5534" y="45230"/>
                            <a:pt x="13014" y="45082"/>
                          </a:cubicBezTo>
                          <a:cubicBezTo>
                            <a:pt x="20760" y="45946"/>
                            <a:pt x="28588" y="46998"/>
                            <a:pt x="34641" y="45082"/>
                          </a:cubicBezTo>
                          <a:cubicBezTo>
                            <a:pt x="43329" y="45581"/>
                            <a:pt x="46765" y="39423"/>
                            <a:pt x="47589" y="32357"/>
                          </a:cubicBezTo>
                          <a:cubicBezTo>
                            <a:pt x="45839" y="25889"/>
                            <a:pt x="46435" y="18610"/>
                            <a:pt x="47589" y="12725"/>
                          </a:cubicBezTo>
                          <a:cubicBezTo>
                            <a:pt x="46876" y="5404"/>
                            <a:pt x="41633" y="1317"/>
                            <a:pt x="34641" y="0"/>
                          </a:cubicBezTo>
                          <a:cubicBezTo>
                            <a:pt x="32360" y="-138"/>
                            <a:pt x="15876" y="672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238;p67">
              <a:extLst>
                <a:ext uri="{FF2B5EF4-FFF2-40B4-BE49-F238E27FC236}">
                  <a16:creationId xmlns:a16="http://schemas.microsoft.com/office/drawing/2014/main" id="{6A6CC6F9-58E4-AD32-0D3A-12EA975F4B5B}"/>
                </a:ext>
              </a:extLst>
            </p:cNvPr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266147143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725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589 w 47656"/>
                        <a:gd name="connsiteY5" fmla="*/ 32357 h 45141"/>
                        <a:gd name="connsiteX6" fmla="*/ 47589 w 47656"/>
                        <a:gd name="connsiteY6" fmla="*/ 12725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5633" y="89"/>
                            <a:pt x="194" y="6444"/>
                            <a:pt x="66" y="12725"/>
                          </a:cubicBezTo>
                          <a:cubicBezTo>
                            <a:pt x="782" y="16968"/>
                            <a:pt x="-632" y="25822"/>
                            <a:pt x="66" y="32357"/>
                          </a:cubicBezTo>
                          <a:cubicBezTo>
                            <a:pt x="-1036" y="40167"/>
                            <a:pt x="4922" y="45038"/>
                            <a:pt x="13014" y="45082"/>
                          </a:cubicBezTo>
                          <a:cubicBezTo>
                            <a:pt x="22573" y="45703"/>
                            <a:pt x="30783" y="43573"/>
                            <a:pt x="34641" y="45082"/>
                          </a:cubicBezTo>
                          <a:cubicBezTo>
                            <a:pt x="40405" y="45811"/>
                            <a:pt x="47751" y="38283"/>
                            <a:pt x="47589" y="32357"/>
                          </a:cubicBezTo>
                          <a:cubicBezTo>
                            <a:pt x="48485" y="22664"/>
                            <a:pt x="46534" y="19550"/>
                            <a:pt x="47589" y="12725"/>
                          </a:cubicBezTo>
                          <a:cubicBezTo>
                            <a:pt x="46807" y="6304"/>
                            <a:pt x="41785" y="288"/>
                            <a:pt x="34641" y="0"/>
                          </a:cubicBezTo>
                          <a:cubicBezTo>
                            <a:pt x="27634" y="1531"/>
                            <a:pt x="21510" y="-1374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4795" y="158"/>
                            <a:pt x="-506" y="6250"/>
                            <a:pt x="66" y="12725"/>
                          </a:cubicBezTo>
                          <a:cubicBezTo>
                            <a:pt x="343" y="21291"/>
                            <a:pt x="632" y="26985"/>
                            <a:pt x="66" y="32357"/>
                          </a:cubicBezTo>
                          <a:cubicBezTo>
                            <a:pt x="-1050" y="38845"/>
                            <a:pt x="5466" y="45318"/>
                            <a:pt x="13014" y="45082"/>
                          </a:cubicBezTo>
                          <a:cubicBezTo>
                            <a:pt x="20161" y="43194"/>
                            <a:pt x="31271" y="46683"/>
                            <a:pt x="34641" y="45082"/>
                          </a:cubicBezTo>
                          <a:cubicBezTo>
                            <a:pt x="40939" y="44581"/>
                            <a:pt x="46484" y="39544"/>
                            <a:pt x="47589" y="32357"/>
                          </a:cubicBezTo>
                          <a:cubicBezTo>
                            <a:pt x="48715" y="25797"/>
                            <a:pt x="46310" y="17405"/>
                            <a:pt x="47589" y="12725"/>
                          </a:cubicBezTo>
                          <a:cubicBezTo>
                            <a:pt x="47853" y="6903"/>
                            <a:pt x="40655" y="1089"/>
                            <a:pt x="34641" y="0"/>
                          </a:cubicBezTo>
                          <a:cubicBezTo>
                            <a:pt x="25620" y="-1915"/>
                            <a:pt x="19832" y="1653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239;p67">
              <a:extLst>
                <a:ext uri="{FF2B5EF4-FFF2-40B4-BE49-F238E27FC236}">
                  <a16:creationId xmlns:a16="http://schemas.microsoft.com/office/drawing/2014/main" id="{44D22EC0-364A-7098-8D4A-CB67FF717551}"/>
                </a:ext>
              </a:extLst>
            </p:cNvPr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09730749">
                    <a:custGeom>
                      <a:avLst/>
                      <a:gdLst>
                        <a:gd name="connsiteX0" fmla="*/ 13014 w 47656"/>
                        <a:gd name="connsiteY0" fmla="*/ 62 h 44594"/>
                        <a:gd name="connsiteX1" fmla="*/ 66 w 47656"/>
                        <a:gd name="connsiteY1" fmla="*/ 12178 h 44594"/>
                        <a:gd name="connsiteX2" fmla="*/ 66 w 47656"/>
                        <a:gd name="connsiteY2" fmla="*/ 32415 h 44594"/>
                        <a:gd name="connsiteX3" fmla="*/ 13014 w 47656"/>
                        <a:gd name="connsiteY3" fmla="*/ 44531 h 44594"/>
                        <a:gd name="connsiteX4" fmla="*/ 34641 w 47656"/>
                        <a:gd name="connsiteY4" fmla="*/ 44531 h 44594"/>
                        <a:gd name="connsiteX5" fmla="*/ 47589 w 47656"/>
                        <a:gd name="connsiteY5" fmla="*/ 32415 h 44594"/>
                        <a:gd name="connsiteX6" fmla="*/ 47589 w 47656"/>
                        <a:gd name="connsiteY6" fmla="*/ 12178 h 44594"/>
                        <a:gd name="connsiteX7" fmla="*/ 34641 w 47656"/>
                        <a:gd name="connsiteY7" fmla="*/ 62 h 44594"/>
                        <a:gd name="connsiteX8" fmla="*/ 13014 w 47656"/>
                        <a:gd name="connsiteY8" fmla="*/ 62 h 44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4594" fill="none" extrusionOk="0">
                          <a:moveTo>
                            <a:pt x="13014" y="62"/>
                          </a:moveTo>
                          <a:cubicBezTo>
                            <a:pt x="5297" y="1110"/>
                            <a:pt x="-184" y="5224"/>
                            <a:pt x="66" y="12178"/>
                          </a:cubicBezTo>
                          <a:cubicBezTo>
                            <a:pt x="-648" y="18442"/>
                            <a:pt x="1248" y="22376"/>
                            <a:pt x="66" y="32415"/>
                          </a:cubicBezTo>
                          <a:cubicBezTo>
                            <a:pt x="1006" y="40209"/>
                            <a:pt x="4592" y="43778"/>
                            <a:pt x="13014" y="44531"/>
                          </a:cubicBezTo>
                          <a:cubicBezTo>
                            <a:pt x="15448" y="45238"/>
                            <a:pt x="26067" y="45692"/>
                            <a:pt x="34641" y="44531"/>
                          </a:cubicBezTo>
                          <a:cubicBezTo>
                            <a:pt x="41522" y="44483"/>
                            <a:pt x="47302" y="39568"/>
                            <a:pt x="47589" y="32415"/>
                          </a:cubicBezTo>
                          <a:cubicBezTo>
                            <a:pt x="47315" y="26073"/>
                            <a:pt x="46081" y="21302"/>
                            <a:pt x="47589" y="12178"/>
                          </a:cubicBezTo>
                          <a:cubicBezTo>
                            <a:pt x="48637" y="5290"/>
                            <a:pt x="41608" y="-191"/>
                            <a:pt x="34641" y="62"/>
                          </a:cubicBezTo>
                          <a:cubicBezTo>
                            <a:pt x="25457" y="-337"/>
                            <a:pt x="17736" y="1849"/>
                            <a:pt x="13014" y="62"/>
                          </a:cubicBezTo>
                          <a:close/>
                        </a:path>
                        <a:path w="47656" h="44594" stroke="0" extrusionOk="0">
                          <a:moveTo>
                            <a:pt x="13014" y="62"/>
                          </a:moveTo>
                          <a:cubicBezTo>
                            <a:pt x="5330" y="66"/>
                            <a:pt x="31" y="5157"/>
                            <a:pt x="66" y="12178"/>
                          </a:cubicBezTo>
                          <a:cubicBezTo>
                            <a:pt x="-179" y="17012"/>
                            <a:pt x="1362" y="26939"/>
                            <a:pt x="66" y="32415"/>
                          </a:cubicBezTo>
                          <a:cubicBezTo>
                            <a:pt x="1013" y="38986"/>
                            <a:pt x="6126" y="44269"/>
                            <a:pt x="13014" y="44531"/>
                          </a:cubicBezTo>
                          <a:cubicBezTo>
                            <a:pt x="20222" y="44488"/>
                            <a:pt x="29841" y="44060"/>
                            <a:pt x="34641" y="44531"/>
                          </a:cubicBezTo>
                          <a:cubicBezTo>
                            <a:pt x="42547" y="44631"/>
                            <a:pt x="48549" y="40021"/>
                            <a:pt x="47589" y="32415"/>
                          </a:cubicBezTo>
                          <a:cubicBezTo>
                            <a:pt x="49250" y="30177"/>
                            <a:pt x="45986" y="17609"/>
                            <a:pt x="47589" y="12178"/>
                          </a:cubicBezTo>
                          <a:cubicBezTo>
                            <a:pt x="47722" y="4526"/>
                            <a:pt x="42454" y="-740"/>
                            <a:pt x="34641" y="62"/>
                          </a:cubicBezTo>
                          <a:cubicBezTo>
                            <a:pt x="26487" y="1568"/>
                            <a:pt x="17381" y="1079"/>
                            <a:pt x="13014" y="6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240;p67">
              <a:extLst>
                <a:ext uri="{FF2B5EF4-FFF2-40B4-BE49-F238E27FC236}">
                  <a16:creationId xmlns:a16="http://schemas.microsoft.com/office/drawing/2014/main" id="{3A20DB17-9B04-4D38-23E5-53B9A2F6880E}"/>
                </a:ext>
              </a:extLst>
            </p:cNvPr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753887971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3020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589 w 47656"/>
                        <a:gd name="connsiteY5" fmla="*/ 33020 h 45141"/>
                        <a:gd name="connsiteX6" fmla="*/ 47589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6299" y="-214"/>
                            <a:pt x="147" y="6068"/>
                            <a:pt x="66" y="12783"/>
                          </a:cubicBezTo>
                          <a:cubicBezTo>
                            <a:pt x="-913" y="22569"/>
                            <a:pt x="-1313" y="27619"/>
                            <a:pt x="66" y="33020"/>
                          </a:cubicBezTo>
                          <a:cubicBezTo>
                            <a:pt x="374" y="38390"/>
                            <a:pt x="5551" y="44680"/>
                            <a:pt x="13014" y="45141"/>
                          </a:cubicBezTo>
                          <a:cubicBezTo>
                            <a:pt x="17437" y="43869"/>
                            <a:pt x="24349" y="43919"/>
                            <a:pt x="34641" y="45141"/>
                          </a:cubicBezTo>
                          <a:cubicBezTo>
                            <a:pt x="41136" y="44477"/>
                            <a:pt x="47700" y="39226"/>
                            <a:pt x="47589" y="33020"/>
                          </a:cubicBezTo>
                          <a:cubicBezTo>
                            <a:pt x="47740" y="29795"/>
                            <a:pt x="46499" y="16683"/>
                            <a:pt x="47589" y="12783"/>
                          </a:cubicBezTo>
                          <a:cubicBezTo>
                            <a:pt x="47942" y="6169"/>
                            <a:pt x="40565" y="220"/>
                            <a:pt x="34641" y="58"/>
                          </a:cubicBezTo>
                          <a:cubicBezTo>
                            <a:pt x="32176" y="-1228"/>
                            <a:pt x="22413" y="54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5711" y="-131"/>
                            <a:pt x="927" y="5489"/>
                            <a:pt x="66" y="12783"/>
                          </a:cubicBezTo>
                          <a:cubicBezTo>
                            <a:pt x="-788" y="19680"/>
                            <a:pt x="1821" y="23248"/>
                            <a:pt x="66" y="33020"/>
                          </a:cubicBezTo>
                          <a:cubicBezTo>
                            <a:pt x="-612" y="38832"/>
                            <a:pt x="6801" y="44840"/>
                            <a:pt x="13014" y="45141"/>
                          </a:cubicBezTo>
                          <a:cubicBezTo>
                            <a:pt x="23181" y="44234"/>
                            <a:pt x="24158" y="43670"/>
                            <a:pt x="34641" y="45141"/>
                          </a:cubicBezTo>
                          <a:cubicBezTo>
                            <a:pt x="41756" y="44729"/>
                            <a:pt x="47414" y="39119"/>
                            <a:pt x="47589" y="33020"/>
                          </a:cubicBezTo>
                          <a:cubicBezTo>
                            <a:pt x="46203" y="26380"/>
                            <a:pt x="49203" y="15188"/>
                            <a:pt x="47589" y="12783"/>
                          </a:cubicBezTo>
                          <a:cubicBezTo>
                            <a:pt x="47341" y="6182"/>
                            <a:pt x="40483" y="587"/>
                            <a:pt x="34641" y="58"/>
                          </a:cubicBezTo>
                          <a:cubicBezTo>
                            <a:pt x="31633" y="1408"/>
                            <a:pt x="15926" y="-22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241;p67">
              <a:extLst>
                <a:ext uri="{FF2B5EF4-FFF2-40B4-BE49-F238E27FC236}">
                  <a16:creationId xmlns:a16="http://schemas.microsoft.com/office/drawing/2014/main" id="{5E169C22-56A2-4EFF-B5E0-7D701A01B924}"/>
                </a:ext>
              </a:extLst>
            </p:cNvPr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483453318">
                    <a:custGeom>
                      <a:avLst/>
                      <a:gdLst>
                        <a:gd name="connsiteX0" fmla="*/ 13598 w 48240"/>
                        <a:gd name="connsiteY0" fmla="*/ 58 h 45141"/>
                        <a:gd name="connsiteX1" fmla="*/ 646 w 48240"/>
                        <a:gd name="connsiteY1" fmla="*/ 12783 h 45141"/>
                        <a:gd name="connsiteX2" fmla="*/ 646 w 48240"/>
                        <a:gd name="connsiteY2" fmla="*/ 32961 h 45141"/>
                        <a:gd name="connsiteX3" fmla="*/ 13598 w 48240"/>
                        <a:gd name="connsiteY3" fmla="*/ 45141 h 45141"/>
                        <a:gd name="connsiteX4" fmla="*/ 35224 w 48240"/>
                        <a:gd name="connsiteY4" fmla="*/ 45141 h 45141"/>
                        <a:gd name="connsiteX5" fmla="*/ 48240 w 48240"/>
                        <a:gd name="connsiteY5" fmla="*/ 32961 h 45141"/>
                        <a:gd name="connsiteX6" fmla="*/ 48240 w 48240"/>
                        <a:gd name="connsiteY6" fmla="*/ 12783 h 45141"/>
                        <a:gd name="connsiteX7" fmla="*/ 35224 w 48240"/>
                        <a:gd name="connsiteY7" fmla="*/ 58 h 45141"/>
                        <a:gd name="connsiteX8" fmla="*/ 13598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598" y="58"/>
                          </a:moveTo>
                          <a:cubicBezTo>
                            <a:pt x="5960" y="33"/>
                            <a:pt x="102" y="6076"/>
                            <a:pt x="646" y="12783"/>
                          </a:cubicBezTo>
                          <a:cubicBezTo>
                            <a:pt x="1142" y="22822"/>
                            <a:pt x="433" y="24998"/>
                            <a:pt x="646" y="32961"/>
                          </a:cubicBezTo>
                          <a:cubicBezTo>
                            <a:pt x="-11" y="38904"/>
                            <a:pt x="5281" y="44219"/>
                            <a:pt x="13598" y="45141"/>
                          </a:cubicBezTo>
                          <a:cubicBezTo>
                            <a:pt x="18363" y="45506"/>
                            <a:pt x="28320" y="43809"/>
                            <a:pt x="35224" y="45141"/>
                          </a:cubicBezTo>
                          <a:cubicBezTo>
                            <a:pt x="42349" y="44881"/>
                            <a:pt x="48043" y="39405"/>
                            <a:pt x="48240" y="32961"/>
                          </a:cubicBezTo>
                          <a:cubicBezTo>
                            <a:pt x="47688" y="30313"/>
                            <a:pt x="47369" y="19281"/>
                            <a:pt x="48240" y="12783"/>
                          </a:cubicBezTo>
                          <a:cubicBezTo>
                            <a:pt x="47815" y="5568"/>
                            <a:pt x="43069" y="-401"/>
                            <a:pt x="35224" y="58"/>
                          </a:cubicBezTo>
                          <a:cubicBezTo>
                            <a:pt x="32745" y="1727"/>
                            <a:pt x="20619" y="-209"/>
                            <a:pt x="13598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598" y="58"/>
                          </a:moveTo>
                          <a:cubicBezTo>
                            <a:pt x="5201" y="-116"/>
                            <a:pt x="716" y="6143"/>
                            <a:pt x="646" y="12783"/>
                          </a:cubicBezTo>
                          <a:cubicBezTo>
                            <a:pt x="1716" y="17351"/>
                            <a:pt x="656" y="29856"/>
                            <a:pt x="646" y="32961"/>
                          </a:cubicBezTo>
                          <a:cubicBezTo>
                            <a:pt x="15" y="39032"/>
                            <a:pt x="6082" y="45725"/>
                            <a:pt x="13598" y="45141"/>
                          </a:cubicBezTo>
                          <a:cubicBezTo>
                            <a:pt x="22663" y="45975"/>
                            <a:pt x="26505" y="46811"/>
                            <a:pt x="35224" y="45141"/>
                          </a:cubicBezTo>
                          <a:cubicBezTo>
                            <a:pt x="42974" y="44670"/>
                            <a:pt x="48995" y="39459"/>
                            <a:pt x="48240" y="32961"/>
                          </a:cubicBezTo>
                          <a:cubicBezTo>
                            <a:pt x="47140" y="28476"/>
                            <a:pt x="49436" y="20853"/>
                            <a:pt x="48240" y="12783"/>
                          </a:cubicBezTo>
                          <a:cubicBezTo>
                            <a:pt x="49069" y="6154"/>
                            <a:pt x="42843" y="694"/>
                            <a:pt x="35224" y="58"/>
                          </a:cubicBezTo>
                          <a:cubicBezTo>
                            <a:pt x="30249" y="-284"/>
                            <a:pt x="20236" y="-761"/>
                            <a:pt x="13598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242;p67">
              <a:extLst>
                <a:ext uri="{FF2B5EF4-FFF2-40B4-BE49-F238E27FC236}">
                  <a16:creationId xmlns:a16="http://schemas.microsoft.com/office/drawing/2014/main" id="{3D51F81B-BE37-DBC7-11FD-87C6F114E02C}"/>
                </a:ext>
              </a:extLst>
            </p:cNvPr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566595553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179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656 w 47656"/>
                        <a:gd name="connsiteY5" fmla="*/ 32357 h 45141"/>
                        <a:gd name="connsiteX6" fmla="*/ 47656 w 47656"/>
                        <a:gd name="connsiteY6" fmla="*/ 12179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5269" y="438"/>
                            <a:pt x="-337" y="6127"/>
                            <a:pt x="66" y="12179"/>
                          </a:cubicBezTo>
                          <a:cubicBezTo>
                            <a:pt x="-886" y="14612"/>
                            <a:pt x="-400" y="26792"/>
                            <a:pt x="66" y="32357"/>
                          </a:cubicBezTo>
                          <a:cubicBezTo>
                            <a:pt x="-79" y="38977"/>
                            <a:pt x="5228" y="43819"/>
                            <a:pt x="13014" y="45082"/>
                          </a:cubicBezTo>
                          <a:cubicBezTo>
                            <a:pt x="23372" y="45321"/>
                            <a:pt x="31001" y="45472"/>
                            <a:pt x="34641" y="45082"/>
                          </a:cubicBezTo>
                          <a:cubicBezTo>
                            <a:pt x="41238" y="44932"/>
                            <a:pt x="47695" y="38800"/>
                            <a:pt x="47656" y="32357"/>
                          </a:cubicBezTo>
                          <a:cubicBezTo>
                            <a:pt x="48394" y="27465"/>
                            <a:pt x="46576" y="16840"/>
                            <a:pt x="47656" y="12179"/>
                          </a:cubicBezTo>
                          <a:cubicBezTo>
                            <a:pt x="47985" y="5879"/>
                            <a:pt x="42027" y="1196"/>
                            <a:pt x="34641" y="0"/>
                          </a:cubicBezTo>
                          <a:cubicBezTo>
                            <a:pt x="30532" y="1839"/>
                            <a:pt x="16098" y="1145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5166" y="-68"/>
                            <a:pt x="-418" y="5740"/>
                            <a:pt x="66" y="12179"/>
                          </a:cubicBezTo>
                          <a:cubicBezTo>
                            <a:pt x="-1062" y="21749"/>
                            <a:pt x="-181" y="25353"/>
                            <a:pt x="66" y="32357"/>
                          </a:cubicBezTo>
                          <a:cubicBezTo>
                            <a:pt x="722" y="38106"/>
                            <a:pt x="6634" y="45410"/>
                            <a:pt x="13014" y="45082"/>
                          </a:cubicBezTo>
                          <a:cubicBezTo>
                            <a:pt x="17837" y="43938"/>
                            <a:pt x="28189" y="46426"/>
                            <a:pt x="34641" y="45082"/>
                          </a:cubicBezTo>
                          <a:cubicBezTo>
                            <a:pt x="41220" y="45382"/>
                            <a:pt x="47793" y="40307"/>
                            <a:pt x="47656" y="32357"/>
                          </a:cubicBezTo>
                          <a:cubicBezTo>
                            <a:pt x="48713" y="23653"/>
                            <a:pt x="47074" y="16491"/>
                            <a:pt x="47656" y="12179"/>
                          </a:cubicBezTo>
                          <a:cubicBezTo>
                            <a:pt x="47882" y="6525"/>
                            <a:pt x="41080" y="452"/>
                            <a:pt x="34641" y="0"/>
                          </a:cubicBezTo>
                          <a:cubicBezTo>
                            <a:pt x="25523" y="1762"/>
                            <a:pt x="18460" y="242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243;p67">
              <a:extLst>
                <a:ext uri="{FF2B5EF4-FFF2-40B4-BE49-F238E27FC236}">
                  <a16:creationId xmlns:a16="http://schemas.microsoft.com/office/drawing/2014/main" id="{24DBA238-527B-B69E-EAED-C5009CDEDC75}"/>
                </a:ext>
              </a:extLst>
            </p:cNvPr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839561712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725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656 w 47656"/>
                        <a:gd name="connsiteY5" fmla="*/ 32357 h 45141"/>
                        <a:gd name="connsiteX6" fmla="*/ 47656 w 47656"/>
                        <a:gd name="connsiteY6" fmla="*/ 12725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6148" y="-782"/>
                            <a:pt x="1213" y="6374"/>
                            <a:pt x="66" y="12725"/>
                          </a:cubicBezTo>
                          <a:cubicBezTo>
                            <a:pt x="-1510" y="20999"/>
                            <a:pt x="-1315" y="25038"/>
                            <a:pt x="66" y="32357"/>
                          </a:cubicBezTo>
                          <a:cubicBezTo>
                            <a:pt x="180" y="39432"/>
                            <a:pt x="4849" y="44347"/>
                            <a:pt x="13014" y="45082"/>
                          </a:cubicBezTo>
                          <a:cubicBezTo>
                            <a:pt x="17817" y="44337"/>
                            <a:pt x="32451" y="45133"/>
                            <a:pt x="34641" y="45082"/>
                          </a:cubicBezTo>
                          <a:cubicBezTo>
                            <a:pt x="41630" y="44642"/>
                            <a:pt x="47755" y="38917"/>
                            <a:pt x="47656" y="32357"/>
                          </a:cubicBezTo>
                          <a:cubicBezTo>
                            <a:pt x="46674" y="29265"/>
                            <a:pt x="48785" y="17893"/>
                            <a:pt x="47656" y="12725"/>
                          </a:cubicBezTo>
                          <a:cubicBezTo>
                            <a:pt x="46991" y="6085"/>
                            <a:pt x="41042" y="-339"/>
                            <a:pt x="34641" y="0"/>
                          </a:cubicBezTo>
                          <a:cubicBezTo>
                            <a:pt x="26286" y="-1794"/>
                            <a:pt x="15568" y="-1158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5847" y="67"/>
                            <a:pt x="-95" y="6102"/>
                            <a:pt x="66" y="12725"/>
                          </a:cubicBezTo>
                          <a:cubicBezTo>
                            <a:pt x="-693" y="18684"/>
                            <a:pt x="1347" y="26908"/>
                            <a:pt x="66" y="32357"/>
                          </a:cubicBezTo>
                          <a:cubicBezTo>
                            <a:pt x="264" y="39106"/>
                            <a:pt x="5952" y="45534"/>
                            <a:pt x="13014" y="45082"/>
                          </a:cubicBezTo>
                          <a:cubicBezTo>
                            <a:pt x="21080" y="45802"/>
                            <a:pt x="28952" y="43911"/>
                            <a:pt x="34641" y="45082"/>
                          </a:cubicBezTo>
                          <a:cubicBezTo>
                            <a:pt x="41961" y="44577"/>
                            <a:pt x="48305" y="39166"/>
                            <a:pt x="47656" y="32357"/>
                          </a:cubicBezTo>
                          <a:cubicBezTo>
                            <a:pt x="49128" y="28241"/>
                            <a:pt x="47568" y="21604"/>
                            <a:pt x="47656" y="12725"/>
                          </a:cubicBezTo>
                          <a:cubicBezTo>
                            <a:pt x="48288" y="5550"/>
                            <a:pt x="40839" y="-445"/>
                            <a:pt x="34641" y="0"/>
                          </a:cubicBezTo>
                          <a:cubicBezTo>
                            <a:pt x="30814" y="1875"/>
                            <a:pt x="17623" y="-1447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244;p67">
              <a:extLst>
                <a:ext uri="{FF2B5EF4-FFF2-40B4-BE49-F238E27FC236}">
                  <a16:creationId xmlns:a16="http://schemas.microsoft.com/office/drawing/2014/main" id="{618F0A91-D7BA-F111-119F-8A55EBAF2184}"/>
                </a:ext>
              </a:extLst>
            </p:cNvPr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16212626">
                    <a:custGeom>
                      <a:avLst/>
                      <a:gdLst>
                        <a:gd name="connsiteX0" fmla="*/ 13014 w 47656"/>
                        <a:gd name="connsiteY0" fmla="*/ 62 h 44594"/>
                        <a:gd name="connsiteX1" fmla="*/ 66 w 47656"/>
                        <a:gd name="connsiteY1" fmla="*/ 12178 h 44594"/>
                        <a:gd name="connsiteX2" fmla="*/ 66 w 47656"/>
                        <a:gd name="connsiteY2" fmla="*/ 32415 h 44594"/>
                        <a:gd name="connsiteX3" fmla="*/ 13014 w 47656"/>
                        <a:gd name="connsiteY3" fmla="*/ 44531 h 44594"/>
                        <a:gd name="connsiteX4" fmla="*/ 34641 w 47656"/>
                        <a:gd name="connsiteY4" fmla="*/ 44531 h 44594"/>
                        <a:gd name="connsiteX5" fmla="*/ 47656 w 47656"/>
                        <a:gd name="connsiteY5" fmla="*/ 32415 h 44594"/>
                        <a:gd name="connsiteX6" fmla="*/ 47656 w 47656"/>
                        <a:gd name="connsiteY6" fmla="*/ 12178 h 44594"/>
                        <a:gd name="connsiteX7" fmla="*/ 34641 w 47656"/>
                        <a:gd name="connsiteY7" fmla="*/ 62 h 44594"/>
                        <a:gd name="connsiteX8" fmla="*/ 13014 w 47656"/>
                        <a:gd name="connsiteY8" fmla="*/ 62 h 44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4594" fill="none" extrusionOk="0">
                          <a:moveTo>
                            <a:pt x="13014" y="62"/>
                          </a:moveTo>
                          <a:cubicBezTo>
                            <a:pt x="5935" y="-680"/>
                            <a:pt x="-1105" y="4912"/>
                            <a:pt x="66" y="12178"/>
                          </a:cubicBezTo>
                          <a:cubicBezTo>
                            <a:pt x="566" y="15946"/>
                            <a:pt x="1272" y="28706"/>
                            <a:pt x="66" y="32415"/>
                          </a:cubicBezTo>
                          <a:cubicBezTo>
                            <a:pt x="323" y="38962"/>
                            <a:pt x="5706" y="43911"/>
                            <a:pt x="13014" y="44531"/>
                          </a:cubicBezTo>
                          <a:cubicBezTo>
                            <a:pt x="19510" y="44941"/>
                            <a:pt x="25254" y="43425"/>
                            <a:pt x="34641" y="44531"/>
                          </a:cubicBezTo>
                          <a:cubicBezTo>
                            <a:pt x="42584" y="44509"/>
                            <a:pt x="46538" y="39373"/>
                            <a:pt x="47656" y="32415"/>
                          </a:cubicBezTo>
                          <a:cubicBezTo>
                            <a:pt x="47463" y="28858"/>
                            <a:pt x="46254" y="19517"/>
                            <a:pt x="47656" y="12178"/>
                          </a:cubicBezTo>
                          <a:cubicBezTo>
                            <a:pt x="47368" y="5423"/>
                            <a:pt x="42591" y="212"/>
                            <a:pt x="34641" y="62"/>
                          </a:cubicBezTo>
                          <a:cubicBezTo>
                            <a:pt x="24925" y="553"/>
                            <a:pt x="15777" y="-1395"/>
                            <a:pt x="13014" y="62"/>
                          </a:cubicBezTo>
                          <a:close/>
                        </a:path>
                        <a:path w="47656" h="44594" stroke="0" extrusionOk="0">
                          <a:moveTo>
                            <a:pt x="13014" y="62"/>
                          </a:moveTo>
                          <a:cubicBezTo>
                            <a:pt x="6091" y="-1181"/>
                            <a:pt x="194" y="5584"/>
                            <a:pt x="66" y="12178"/>
                          </a:cubicBezTo>
                          <a:cubicBezTo>
                            <a:pt x="-422" y="16490"/>
                            <a:pt x="339" y="30087"/>
                            <a:pt x="66" y="32415"/>
                          </a:cubicBezTo>
                          <a:cubicBezTo>
                            <a:pt x="378" y="39208"/>
                            <a:pt x="6598" y="43760"/>
                            <a:pt x="13014" y="44531"/>
                          </a:cubicBezTo>
                          <a:cubicBezTo>
                            <a:pt x="23163" y="45346"/>
                            <a:pt x="26356" y="44053"/>
                            <a:pt x="34641" y="44531"/>
                          </a:cubicBezTo>
                          <a:cubicBezTo>
                            <a:pt x="42477" y="44680"/>
                            <a:pt x="48509" y="40257"/>
                            <a:pt x="47656" y="32415"/>
                          </a:cubicBezTo>
                          <a:cubicBezTo>
                            <a:pt x="46567" y="29361"/>
                            <a:pt x="46001" y="15455"/>
                            <a:pt x="47656" y="12178"/>
                          </a:cubicBezTo>
                          <a:cubicBezTo>
                            <a:pt x="46797" y="4247"/>
                            <a:pt x="41557" y="181"/>
                            <a:pt x="34641" y="62"/>
                          </a:cubicBezTo>
                          <a:cubicBezTo>
                            <a:pt x="26699" y="-960"/>
                            <a:pt x="18445" y="-161"/>
                            <a:pt x="13014" y="6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10556;p67">
            <a:extLst>
              <a:ext uri="{FF2B5EF4-FFF2-40B4-BE49-F238E27FC236}">
                <a16:creationId xmlns:a16="http://schemas.microsoft.com/office/drawing/2014/main" id="{A70D9DFF-75DD-44E0-28F2-1FC6C84890D2}"/>
              </a:ext>
            </a:extLst>
          </p:cNvPr>
          <p:cNvGrpSpPr/>
          <p:nvPr/>
        </p:nvGrpSpPr>
        <p:grpSpPr>
          <a:xfrm>
            <a:off x="4395908" y="3035627"/>
            <a:ext cx="709628" cy="773734"/>
            <a:chOff x="2659458" y="1500275"/>
            <a:chExt cx="332261" cy="359232"/>
          </a:xfrm>
          <a:solidFill>
            <a:schemeClr val="dk1"/>
          </a:solidFill>
        </p:grpSpPr>
        <p:sp>
          <p:nvSpPr>
            <p:cNvPr id="55" name="Google Shape;10557;p67">
              <a:extLst>
                <a:ext uri="{FF2B5EF4-FFF2-40B4-BE49-F238E27FC236}">
                  <a16:creationId xmlns:a16="http://schemas.microsoft.com/office/drawing/2014/main" id="{85A7C65E-19D8-8751-FDA8-D401B2FA27A1}"/>
                </a:ext>
              </a:extLst>
            </p:cNvPr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58;p67">
              <a:extLst>
                <a:ext uri="{FF2B5EF4-FFF2-40B4-BE49-F238E27FC236}">
                  <a16:creationId xmlns:a16="http://schemas.microsoft.com/office/drawing/2014/main" id="{9EE64862-959A-6B2C-B307-A171E1C87057}"/>
                </a:ext>
              </a:extLst>
            </p:cNvPr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559;p67">
              <a:extLst>
                <a:ext uri="{FF2B5EF4-FFF2-40B4-BE49-F238E27FC236}">
                  <a16:creationId xmlns:a16="http://schemas.microsoft.com/office/drawing/2014/main" id="{D00F5BCD-E38C-5203-04A0-FFD36CD1BAC6}"/>
                </a:ext>
              </a:extLst>
            </p:cNvPr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560;p67">
              <a:extLst>
                <a:ext uri="{FF2B5EF4-FFF2-40B4-BE49-F238E27FC236}">
                  <a16:creationId xmlns:a16="http://schemas.microsoft.com/office/drawing/2014/main" id="{B25D6F42-CAEB-9585-51A4-E92A28B070CB}"/>
                </a:ext>
              </a:extLst>
            </p:cNvPr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561;p67">
              <a:extLst>
                <a:ext uri="{FF2B5EF4-FFF2-40B4-BE49-F238E27FC236}">
                  <a16:creationId xmlns:a16="http://schemas.microsoft.com/office/drawing/2014/main" id="{CF711C36-D36B-D4CC-D040-144C14AA2B27}"/>
                </a:ext>
              </a:extLst>
            </p:cNvPr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562;p67">
              <a:extLst>
                <a:ext uri="{FF2B5EF4-FFF2-40B4-BE49-F238E27FC236}">
                  <a16:creationId xmlns:a16="http://schemas.microsoft.com/office/drawing/2014/main" id="{AA38B5BB-3675-BE8B-19EB-F2C65F4FDE6D}"/>
                </a:ext>
              </a:extLst>
            </p:cNvPr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563;p67">
              <a:extLst>
                <a:ext uri="{FF2B5EF4-FFF2-40B4-BE49-F238E27FC236}">
                  <a16:creationId xmlns:a16="http://schemas.microsoft.com/office/drawing/2014/main" id="{9363A858-E206-2D02-0C51-33BD9F901AC4}"/>
                </a:ext>
              </a:extLst>
            </p:cNvPr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564;p67">
              <a:extLst>
                <a:ext uri="{FF2B5EF4-FFF2-40B4-BE49-F238E27FC236}">
                  <a16:creationId xmlns:a16="http://schemas.microsoft.com/office/drawing/2014/main" id="{2D5E5397-8B90-57A8-FFD4-24EDF3471541}"/>
                </a:ext>
              </a:extLst>
            </p:cNvPr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565;p67">
              <a:extLst>
                <a:ext uri="{FF2B5EF4-FFF2-40B4-BE49-F238E27FC236}">
                  <a16:creationId xmlns:a16="http://schemas.microsoft.com/office/drawing/2014/main" id="{418A3E0A-1242-62F0-5FD4-584728E5F79A}"/>
                </a:ext>
              </a:extLst>
            </p:cNvPr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0566;p67">
              <a:extLst>
                <a:ext uri="{FF2B5EF4-FFF2-40B4-BE49-F238E27FC236}">
                  <a16:creationId xmlns:a16="http://schemas.microsoft.com/office/drawing/2014/main" id="{1F07B39B-C342-CD6E-F46F-27DF16E16DD6}"/>
                </a:ext>
              </a:extLst>
            </p:cNvPr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0567;p67">
              <a:extLst>
                <a:ext uri="{FF2B5EF4-FFF2-40B4-BE49-F238E27FC236}">
                  <a16:creationId xmlns:a16="http://schemas.microsoft.com/office/drawing/2014/main" id="{429AF386-8DFD-C8B9-FB01-3757761C4292}"/>
                </a:ext>
              </a:extLst>
            </p:cNvPr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0568;p67">
              <a:extLst>
                <a:ext uri="{FF2B5EF4-FFF2-40B4-BE49-F238E27FC236}">
                  <a16:creationId xmlns:a16="http://schemas.microsoft.com/office/drawing/2014/main" id="{656A259B-6230-F094-0358-AFAA862D6CEC}"/>
                </a:ext>
              </a:extLst>
            </p:cNvPr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0569;p67">
              <a:extLst>
                <a:ext uri="{FF2B5EF4-FFF2-40B4-BE49-F238E27FC236}">
                  <a16:creationId xmlns:a16="http://schemas.microsoft.com/office/drawing/2014/main" id="{5F77E25E-3EF1-4D82-6FA5-259CF8A7CF30}"/>
                </a:ext>
              </a:extLst>
            </p:cNvPr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0570;p67">
              <a:extLst>
                <a:ext uri="{FF2B5EF4-FFF2-40B4-BE49-F238E27FC236}">
                  <a16:creationId xmlns:a16="http://schemas.microsoft.com/office/drawing/2014/main" id="{AD61B1F8-6C00-DE0A-527D-71BE709183F9}"/>
                </a:ext>
              </a:extLst>
            </p:cNvPr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0571;p67">
              <a:extLst>
                <a:ext uri="{FF2B5EF4-FFF2-40B4-BE49-F238E27FC236}">
                  <a16:creationId xmlns:a16="http://schemas.microsoft.com/office/drawing/2014/main" id="{6AE93CFD-1574-C6A3-AD91-EAB1C511D2EE}"/>
                </a:ext>
              </a:extLst>
            </p:cNvPr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0572;p67">
              <a:extLst>
                <a:ext uri="{FF2B5EF4-FFF2-40B4-BE49-F238E27FC236}">
                  <a16:creationId xmlns:a16="http://schemas.microsoft.com/office/drawing/2014/main" id="{034FED45-9A80-C2C3-D7D8-A0C6E46A2B88}"/>
                </a:ext>
              </a:extLst>
            </p:cNvPr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0573;p67">
              <a:extLst>
                <a:ext uri="{FF2B5EF4-FFF2-40B4-BE49-F238E27FC236}">
                  <a16:creationId xmlns:a16="http://schemas.microsoft.com/office/drawing/2014/main" id="{D8DECDF2-3AA8-1158-00AA-B28A2D5529C9}"/>
                </a:ext>
              </a:extLst>
            </p:cNvPr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0574;p67">
              <a:extLst>
                <a:ext uri="{FF2B5EF4-FFF2-40B4-BE49-F238E27FC236}">
                  <a16:creationId xmlns:a16="http://schemas.microsoft.com/office/drawing/2014/main" id="{6E1F2D82-AC87-739F-0C3C-9D17E53771B2}"/>
                </a:ext>
              </a:extLst>
            </p:cNvPr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0575;p67">
              <a:extLst>
                <a:ext uri="{FF2B5EF4-FFF2-40B4-BE49-F238E27FC236}">
                  <a16:creationId xmlns:a16="http://schemas.microsoft.com/office/drawing/2014/main" id="{F3B34C07-A796-D9B5-5111-AEF7224D06FA}"/>
                </a:ext>
              </a:extLst>
            </p:cNvPr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0576;p67">
              <a:extLst>
                <a:ext uri="{FF2B5EF4-FFF2-40B4-BE49-F238E27FC236}">
                  <a16:creationId xmlns:a16="http://schemas.microsoft.com/office/drawing/2014/main" id="{935BF54F-C33D-F11A-0641-11F87C453F48}"/>
                </a:ext>
              </a:extLst>
            </p:cNvPr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9741;p66">
            <a:extLst>
              <a:ext uri="{FF2B5EF4-FFF2-40B4-BE49-F238E27FC236}">
                <a16:creationId xmlns:a16="http://schemas.microsoft.com/office/drawing/2014/main" id="{0C9BFFD8-5EDC-6FF8-2981-408422A8FBCF}"/>
              </a:ext>
            </a:extLst>
          </p:cNvPr>
          <p:cNvGrpSpPr/>
          <p:nvPr/>
        </p:nvGrpSpPr>
        <p:grpSpPr>
          <a:xfrm>
            <a:off x="7088352" y="3022950"/>
            <a:ext cx="885232" cy="836497"/>
            <a:chOff x="4877760" y="2887459"/>
            <a:chExt cx="389567" cy="390329"/>
          </a:xfrm>
          <a:solidFill>
            <a:schemeClr val="dk1"/>
          </a:solidFill>
        </p:grpSpPr>
        <p:sp>
          <p:nvSpPr>
            <p:cNvPr id="460" name="Google Shape;9742;p66">
              <a:extLst>
                <a:ext uri="{FF2B5EF4-FFF2-40B4-BE49-F238E27FC236}">
                  <a16:creationId xmlns:a16="http://schemas.microsoft.com/office/drawing/2014/main" id="{64D1DBC0-EFD1-19AE-6F74-4B251F3B274F}"/>
                </a:ext>
              </a:extLst>
            </p:cNvPr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9743;p66">
              <a:extLst>
                <a:ext uri="{FF2B5EF4-FFF2-40B4-BE49-F238E27FC236}">
                  <a16:creationId xmlns:a16="http://schemas.microsoft.com/office/drawing/2014/main" id="{B08B2657-3832-E5D1-9306-5CAF9522132C}"/>
                </a:ext>
              </a:extLst>
            </p:cNvPr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9744;p66">
              <a:extLst>
                <a:ext uri="{FF2B5EF4-FFF2-40B4-BE49-F238E27FC236}">
                  <a16:creationId xmlns:a16="http://schemas.microsoft.com/office/drawing/2014/main" id="{5B6A8F9F-6662-0CFF-9B24-5F602D201914}"/>
                </a:ext>
              </a:extLst>
            </p:cNvPr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9745;p66">
              <a:extLst>
                <a:ext uri="{FF2B5EF4-FFF2-40B4-BE49-F238E27FC236}">
                  <a16:creationId xmlns:a16="http://schemas.microsoft.com/office/drawing/2014/main" id="{E7727DC0-B9EA-A1EC-C01E-B02C7CCAC02D}"/>
                </a:ext>
              </a:extLst>
            </p:cNvPr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9746;p66">
              <a:extLst>
                <a:ext uri="{FF2B5EF4-FFF2-40B4-BE49-F238E27FC236}">
                  <a16:creationId xmlns:a16="http://schemas.microsoft.com/office/drawing/2014/main" id="{FF5A24E7-D605-94E0-6848-79E1027180CE}"/>
                </a:ext>
              </a:extLst>
            </p:cNvPr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9747;p66">
              <a:extLst>
                <a:ext uri="{FF2B5EF4-FFF2-40B4-BE49-F238E27FC236}">
                  <a16:creationId xmlns:a16="http://schemas.microsoft.com/office/drawing/2014/main" id="{888A367A-B210-FC3F-2027-32288E7D4553}"/>
                </a:ext>
              </a:extLst>
            </p:cNvPr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9748;p66">
              <a:extLst>
                <a:ext uri="{FF2B5EF4-FFF2-40B4-BE49-F238E27FC236}">
                  <a16:creationId xmlns:a16="http://schemas.microsoft.com/office/drawing/2014/main" id="{A5FEC4B0-3D88-ADF8-5A1A-855D2CF0D29F}"/>
                </a:ext>
              </a:extLst>
            </p:cNvPr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9749;p66">
              <a:extLst>
                <a:ext uri="{FF2B5EF4-FFF2-40B4-BE49-F238E27FC236}">
                  <a16:creationId xmlns:a16="http://schemas.microsoft.com/office/drawing/2014/main" id="{50716BAC-7444-DD60-7394-3471F92914F1}"/>
                </a:ext>
              </a:extLst>
            </p:cNvPr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9750;p66">
              <a:extLst>
                <a:ext uri="{FF2B5EF4-FFF2-40B4-BE49-F238E27FC236}">
                  <a16:creationId xmlns:a16="http://schemas.microsoft.com/office/drawing/2014/main" id="{21BF5885-EEFA-AD28-C4C7-484168FAFF63}"/>
                </a:ext>
              </a:extLst>
            </p:cNvPr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9751;p66">
              <a:extLst>
                <a:ext uri="{FF2B5EF4-FFF2-40B4-BE49-F238E27FC236}">
                  <a16:creationId xmlns:a16="http://schemas.microsoft.com/office/drawing/2014/main" id="{2D19CBDE-F5C1-B944-4E4E-C835D0C6B367}"/>
                </a:ext>
              </a:extLst>
            </p:cNvPr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9752;p66">
              <a:extLst>
                <a:ext uri="{FF2B5EF4-FFF2-40B4-BE49-F238E27FC236}">
                  <a16:creationId xmlns:a16="http://schemas.microsoft.com/office/drawing/2014/main" id="{D9823D09-62A1-30E3-A93B-BCA9B113D254}"/>
                </a:ext>
              </a:extLst>
            </p:cNvPr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9753;p66">
              <a:extLst>
                <a:ext uri="{FF2B5EF4-FFF2-40B4-BE49-F238E27FC236}">
                  <a16:creationId xmlns:a16="http://schemas.microsoft.com/office/drawing/2014/main" id="{5EBECB42-B352-2348-8DA0-0B9D6A506618}"/>
                </a:ext>
              </a:extLst>
            </p:cNvPr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9754;p66">
              <a:extLst>
                <a:ext uri="{FF2B5EF4-FFF2-40B4-BE49-F238E27FC236}">
                  <a16:creationId xmlns:a16="http://schemas.microsoft.com/office/drawing/2014/main" id="{4B1C7E59-42FC-1945-0F3C-7433E274563D}"/>
                </a:ext>
              </a:extLst>
            </p:cNvPr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9755;p66">
              <a:extLst>
                <a:ext uri="{FF2B5EF4-FFF2-40B4-BE49-F238E27FC236}">
                  <a16:creationId xmlns:a16="http://schemas.microsoft.com/office/drawing/2014/main" id="{AE25C728-0F8A-0E12-E0DB-F3DD58D491B9}"/>
                </a:ext>
              </a:extLst>
            </p:cNvPr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9756;p66">
              <a:extLst>
                <a:ext uri="{FF2B5EF4-FFF2-40B4-BE49-F238E27FC236}">
                  <a16:creationId xmlns:a16="http://schemas.microsoft.com/office/drawing/2014/main" id="{6B75E0B2-3BE6-501B-DDB9-E7890AEC4523}"/>
                </a:ext>
              </a:extLst>
            </p:cNvPr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9757;p66">
              <a:extLst>
                <a:ext uri="{FF2B5EF4-FFF2-40B4-BE49-F238E27FC236}">
                  <a16:creationId xmlns:a16="http://schemas.microsoft.com/office/drawing/2014/main" id="{F3721E0E-83E6-2B65-862F-82E90FA78311}"/>
                </a:ext>
              </a:extLst>
            </p:cNvPr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9758;p66">
              <a:extLst>
                <a:ext uri="{FF2B5EF4-FFF2-40B4-BE49-F238E27FC236}">
                  <a16:creationId xmlns:a16="http://schemas.microsoft.com/office/drawing/2014/main" id="{DAC24BF0-DCAC-B0D3-E2C3-A32AC11D2753}"/>
                </a:ext>
              </a:extLst>
            </p:cNvPr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9759;p66">
              <a:extLst>
                <a:ext uri="{FF2B5EF4-FFF2-40B4-BE49-F238E27FC236}">
                  <a16:creationId xmlns:a16="http://schemas.microsoft.com/office/drawing/2014/main" id="{E210B299-FC6F-47B0-3D41-805D6DD5E4A2}"/>
                </a:ext>
              </a:extLst>
            </p:cNvPr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9760;p66">
              <a:extLst>
                <a:ext uri="{FF2B5EF4-FFF2-40B4-BE49-F238E27FC236}">
                  <a16:creationId xmlns:a16="http://schemas.microsoft.com/office/drawing/2014/main" id="{47C57597-020F-9FE4-E078-C8ED770F6F13}"/>
                </a:ext>
              </a:extLst>
            </p:cNvPr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9761;p66">
              <a:extLst>
                <a:ext uri="{FF2B5EF4-FFF2-40B4-BE49-F238E27FC236}">
                  <a16:creationId xmlns:a16="http://schemas.microsoft.com/office/drawing/2014/main" id="{3F7EEB9C-64E8-52FF-BC2C-7E51C0377622}"/>
                </a:ext>
              </a:extLst>
            </p:cNvPr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9762;p66">
              <a:extLst>
                <a:ext uri="{FF2B5EF4-FFF2-40B4-BE49-F238E27FC236}">
                  <a16:creationId xmlns:a16="http://schemas.microsoft.com/office/drawing/2014/main" id="{678F1384-2DC3-F8B3-F23C-2B1161DC1E9F}"/>
                </a:ext>
              </a:extLst>
            </p:cNvPr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9763;p66">
              <a:extLst>
                <a:ext uri="{FF2B5EF4-FFF2-40B4-BE49-F238E27FC236}">
                  <a16:creationId xmlns:a16="http://schemas.microsoft.com/office/drawing/2014/main" id="{EAFC4204-A56C-B90A-E189-E10CB59105BC}"/>
                </a:ext>
              </a:extLst>
            </p:cNvPr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9764;p66">
              <a:extLst>
                <a:ext uri="{FF2B5EF4-FFF2-40B4-BE49-F238E27FC236}">
                  <a16:creationId xmlns:a16="http://schemas.microsoft.com/office/drawing/2014/main" id="{33C62241-4AB2-9B2D-DB61-4747807C5D6E}"/>
                </a:ext>
              </a:extLst>
            </p:cNvPr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9765;p66">
              <a:extLst>
                <a:ext uri="{FF2B5EF4-FFF2-40B4-BE49-F238E27FC236}">
                  <a16:creationId xmlns:a16="http://schemas.microsoft.com/office/drawing/2014/main" id="{6FD05BF5-F6E2-9FA1-C2B4-73061FFEEEFA}"/>
                </a:ext>
              </a:extLst>
            </p:cNvPr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9766;p66">
              <a:extLst>
                <a:ext uri="{FF2B5EF4-FFF2-40B4-BE49-F238E27FC236}">
                  <a16:creationId xmlns:a16="http://schemas.microsoft.com/office/drawing/2014/main" id="{32ABD6EC-D8A5-DF5B-EAB8-202665162FFC}"/>
                </a:ext>
              </a:extLst>
            </p:cNvPr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9767;p66">
              <a:extLst>
                <a:ext uri="{FF2B5EF4-FFF2-40B4-BE49-F238E27FC236}">
                  <a16:creationId xmlns:a16="http://schemas.microsoft.com/office/drawing/2014/main" id="{C2929D91-ADF4-1F2A-8CFE-B0593DEAC9FE}"/>
                </a:ext>
              </a:extLst>
            </p:cNvPr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9768;p66">
              <a:extLst>
                <a:ext uri="{FF2B5EF4-FFF2-40B4-BE49-F238E27FC236}">
                  <a16:creationId xmlns:a16="http://schemas.microsoft.com/office/drawing/2014/main" id="{275FF659-BF85-3EAD-7FC9-BE928E1CC799}"/>
                </a:ext>
              </a:extLst>
            </p:cNvPr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9769;p66">
              <a:extLst>
                <a:ext uri="{FF2B5EF4-FFF2-40B4-BE49-F238E27FC236}">
                  <a16:creationId xmlns:a16="http://schemas.microsoft.com/office/drawing/2014/main" id="{732FE588-E5FA-F7E1-9C33-13E4D24D8EA7}"/>
                </a:ext>
              </a:extLst>
            </p:cNvPr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9770;p66">
              <a:extLst>
                <a:ext uri="{FF2B5EF4-FFF2-40B4-BE49-F238E27FC236}">
                  <a16:creationId xmlns:a16="http://schemas.microsoft.com/office/drawing/2014/main" id="{7C2C8FA3-7B1B-8568-6319-FC5A81B4C995}"/>
                </a:ext>
              </a:extLst>
            </p:cNvPr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9771;p66">
              <a:extLst>
                <a:ext uri="{FF2B5EF4-FFF2-40B4-BE49-F238E27FC236}">
                  <a16:creationId xmlns:a16="http://schemas.microsoft.com/office/drawing/2014/main" id="{0A2FB3EC-0789-F364-E754-176558576E74}"/>
                </a:ext>
              </a:extLst>
            </p:cNvPr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9772;p66">
              <a:extLst>
                <a:ext uri="{FF2B5EF4-FFF2-40B4-BE49-F238E27FC236}">
                  <a16:creationId xmlns:a16="http://schemas.microsoft.com/office/drawing/2014/main" id="{046632FD-42DC-C67A-A90D-16A9B9AE2731}"/>
                </a:ext>
              </a:extLst>
            </p:cNvPr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9773;p66">
              <a:extLst>
                <a:ext uri="{FF2B5EF4-FFF2-40B4-BE49-F238E27FC236}">
                  <a16:creationId xmlns:a16="http://schemas.microsoft.com/office/drawing/2014/main" id="{2E9FB557-DFD9-647F-5379-C1B2342BEE6E}"/>
                </a:ext>
              </a:extLst>
            </p:cNvPr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9774;p66">
              <a:extLst>
                <a:ext uri="{FF2B5EF4-FFF2-40B4-BE49-F238E27FC236}">
                  <a16:creationId xmlns:a16="http://schemas.microsoft.com/office/drawing/2014/main" id="{255A089C-96F4-7FF5-613B-DA9F6046AF84}"/>
                </a:ext>
              </a:extLst>
            </p:cNvPr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9775;p66">
              <a:extLst>
                <a:ext uri="{FF2B5EF4-FFF2-40B4-BE49-F238E27FC236}">
                  <a16:creationId xmlns:a16="http://schemas.microsoft.com/office/drawing/2014/main" id="{B3C98A5C-F441-06B7-8C0B-6F14EE050331}"/>
                </a:ext>
              </a:extLst>
            </p:cNvPr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9776;p66">
              <a:extLst>
                <a:ext uri="{FF2B5EF4-FFF2-40B4-BE49-F238E27FC236}">
                  <a16:creationId xmlns:a16="http://schemas.microsoft.com/office/drawing/2014/main" id="{46BAEF33-1B66-FE0C-1443-1E851D364D43}"/>
                </a:ext>
              </a:extLst>
            </p:cNvPr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9777;p66">
              <a:extLst>
                <a:ext uri="{FF2B5EF4-FFF2-40B4-BE49-F238E27FC236}">
                  <a16:creationId xmlns:a16="http://schemas.microsoft.com/office/drawing/2014/main" id="{B7BD050B-F0FF-9617-A2C6-9B1A7A99FD09}"/>
                </a:ext>
              </a:extLst>
            </p:cNvPr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9778;p66">
              <a:extLst>
                <a:ext uri="{FF2B5EF4-FFF2-40B4-BE49-F238E27FC236}">
                  <a16:creationId xmlns:a16="http://schemas.microsoft.com/office/drawing/2014/main" id="{059138DF-EA7E-38A9-A386-90C57DFD1143}"/>
                </a:ext>
              </a:extLst>
            </p:cNvPr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9779;p66">
              <a:extLst>
                <a:ext uri="{FF2B5EF4-FFF2-40B4-BE49-F238E27FC236}">
                  <a16:creationId xmlns:a16="http://schemas.microsoft.com/office/drawing/2014/main" id="{D7B7EF95-DB0F-4F16-233D-894EF37BDAF5}"/>
                </a:ext>
              </a:extLst>
            </p:cNvPr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9780;p66">
              <a:extLst>
                <a:ext uri="{FF2B5EF4-FFF2-40B4-BE49-F238E27FC236}">
                  <a16:creationId xmlns:a16="http://schemas.microsoft.com/office/drawing/2014/main" id="{45FF2D17-99B8-D078-769A-CED2AAAADD3A}"/>
                </a:ext>
              </a:extLst>
            </p:cNvPr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9781;p66">
              <a:extLst>
                <a:ext uri="{FF2B5EF4-FFF2-40B4-BE49-F238E27FC236}">
                  <a16:creationId xmlns:a16="http://schemas.microsoft.com/office/drawing/2014/main" id="{CDD4F26C-931C-E973-481F-0D0168E38975}"/>
                </a:ext>
              </a:extLst>
            </p:cNvPr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9782;p66">
              <a:extLst>
                <a:ext uri="{FF2B5EF4-FFF2-40B4-BE49-F238E27FC236}">
                  <a16:creationId xmlns:a16="http://schemas.microsoft.com/office/drawing/2014/main" id="{8388C942-B989-1AA7-22B2-BA86C04ADE59}"/>
                </a:ext>
              </a:extLst>
            </p:cNvPr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9783;p66">
              <a:extLst>
                <a:ext uri="{FF2B5EF4-FFF2-40B4-BE49-F238E27FC236}">
                  <a16:creationId xmlns:a16="http://schemas.microsoft.com/office/drawing/2014/main" id="{738C2C9F-AAD4-509E-9056-D6E118AAC1E4}"/>
                </a:ext>
              </a:extLst>
            </p:cNvPr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9784;p66">
              <a:extLst>
                <a:ext uri="{FF2B5EF4-FFF2-40B4-BE49-F238E27FC236}">
                  <a16:creationId xmlns:a16="http://schemas.microsoft.com/office/drawing/2014/main" id="{349C651B-A970-DDE4-1F7B-382024792755}"/>
                </a:ext>
              </a:extLst>
            </p:cNvPr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9785;p66">
              <a:extLst>
                <a:ext uri="{FF2B5EF4-FFF2-40B4-BE49-F238E27FC236}">
                  <a16:creationId xmlns:a16="http://schemas.microsoft.com/office/drawing/2014/main" id="{891A77F4-B54F-F977-A865-EE323CD1186A}"/>
                </a:ext>
              </a:extLst>
            </p:cNvPr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THREAD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1FCB1280-DBBF-006C-519D-0A2AB3AA4890}"/>
              </a:ext>
            </a:extLst>
          </p:cNvPr>
          <p:cNvSpPr txBox="1">
            <a:spLocks/>
          </p:cNvSpPr>
          <p:nvPr/>
        </p:nvSpPr>
        <p:spPr>
          <a:xfrm>
            <a:off x="2194559" y="3048000"/>
            <a:ext cx="4632961" cy="609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All’avvio del server vengono mostrati i comandi eseguibili dagli «zombie».</a:t>
            </a:r>
          </a:p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Si mette poi in ascolto su una </a:t>
            </a:r>
            <a:r>
              <a:rPr lang="it-IT" sz="1600" dirty="0" err="1">
                <a:solidFill>
                  <a:schemeClr val="tx1"/>
                </a:solidFill>
              </a:rPr>
              <a:t>socket</a:t>
            </a:r>
            <a:r>
              <a:rPr lang="it-IT" sz="1600" dirty="0">
                <a:solidFill>
                  <a:schemeClr val="tx1"/>
                </a:solidFill>
              </a:rPr>
              <a:t> e aspetta che gli zombie si colleghino, avviando un </a:t>
            </a:r>
            <a:r>
              <a:rPr lang="it-IT" sz="1600" dirty="0" err="1">
                <a:solidFill>
                  <a:schemeClr val="tx1"/>
                </a:solidFill>
              </a:rPr>
              <a:t>CientThread</a:t>
            </a:r>
            <a:r>
              <a:rPr lang="it-IT" sz="1600" dirty="0">
                <a:solidFill>
                  <a:schemeClr val="tx1"/>
                </a:solidFill>
              </a:rPr>
              <a:t> per ognuno di loro e aggiornando la lista di client. </a:t>
            </a:r>
          </a:p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Gestisce eventuali Keyboard Interrupt per chiudere correttamente il server.</a:t>
            </a:r>
          </a:p>
          <a:p>
            <a:pPr marL="127000" indent="0" algn="ctr">
              <a:buFont typeface="Roboto"/>
              <a:buNone/>
            </a:pPr>
            <a:endParaRPr lang="it-IT" sz="16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F9863B-DD5F-D220-B658-22DF1AA09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239" y="1146535"/>
            <a:ext cx="4257522" cy="190146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 THREAD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1FCB1280-DBBF-006C-519D-0A2AB3AA4890}"/>
              </a:ext>
            </a:extLst>
          </p:cNvPr>
          <p:cNvSpPr txBox="1">
            <a:spLocks/>
          </p:cNvSpPr>
          <p:nvPr/>
        </p:nvSpPr>
        <p:spPr>
          <a:xfrm>
            <a:off x="5166360" y="1249726"/>
            <a:ext cx="1889760" cy="609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Il </a:t>
            </a:r>
            <a:r>
              <a:rPr lang="it-IT" sz="1600" dirty="0" err="1">
                <a:solidFill>
                  <a:schemeClr val="tx1"/>
                </a:solidFill>
              </a:rPr>
              <a:t>ClientThread</a:t>
            </a:r>
            <a:r>
              <a:rPr lang="it-IT" sz="1600" dirty="0">
                <a:solidFill>
                  <a:schemeClr val="tx1"/>
                </a:solidFill>
              </a:rPr>
              <a:t> è stato definito come una classe.</a:t>
            </a:r>
          </a:p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La funzione </a:t>
            </a:r>
            <a:r>
              <a:rPr lang="it-IT" sz="1600" dirty="0" err="1">
                <a:solidFill>
                  <a:schemeClr val="tx1"/>
                </a:solidFill>
              </a:rPr>
              <a:t>run</a:t>
            </a:r>
            <a:r>
              <a:rPr lang="it-IT" sz="1600" dirty="0">
                <a:solidFill>
                  <a:schemeClr val="tx1"/>
                </a:solidFill>
              </a:rPr>
              <a:t> è utile per ricevere i dati dai singoli client e a connessione chiusa, rimuoverli dalla lista.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E3DC699-6703-13BB-11EA-945FEF77B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488" y="1249726"/>
            <a:ext cx="3083979" cy="325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21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 THREAD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1FCB1280-DBBF-006C-519D-0A2AB3AA4890}"/>
              </a:ext>
            </a:extLst>
          </p:cNvPr>
          <p:cNvSpPr txBox="1">
            <a:spLocks/>
          </p:cNvSpPr>
          <p:nvPr/>
        </p:nvSpPr>
        <p:spPr>
          <a:xfrm>
            <a:off x="2180379" y="3471524"/>
            <a:ext cx="4556761" cy="1617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L’input </a:t>
            </a:r>
            <a:r>
              <a:rPr lang="it-IT" sz="1600" dirty="0" err="1">
                <a:solidFill>
                  <a:schemeClr val="tx1"/>
                </a:solidFill>
              </a:rPr>
              <a:t>thread</a:t>
            </a:r>
            <a:r>
              <a:rPr lang="it-IT" sz="1600" dirty="0">
                <a:solidFill>
                  <a:schemeClr val="tx1"/>
                </a:solidFill>
              </a:rPr>
              <a:t> si occupa di ricevere l’input dell’attaccante al controllo del server. Si possono imporre comandi agli zombie e visionare la lista degli zombie connessi. Inoltre, Se l’utente digita «Q» o «QUIT» il </a:t>
            </a:r>
            <a:r>
              <a:rPr lang="it-IT" sz="1600" dirty="0" err="1">
                <a:solidFill>
                  <a:schemeClr val="tx1"/>
                </a:solidFill>
              </a:rPr>
              <a:t>thread</a:t>
            </a:r>
            <a:r>
              <a:rPr lang="it-IT" sz="1600" dirty="0">
                <a:solidFill>
                  <a:schemeClr val="tx1"/>
                </a:solidFill>
              </a:rPr>
              <a:t> chiude tutti le connessioni client e le </a:t>
            </a:r>
            <a:r>
              <a:rPr lang="it-IT" sz="1600" dirty="0" err="1">
                <a:solidFill>
                  <a:schemeClr val="tx1"/>
                </a:solidFill>
              </a:rPr>
              <a:t>socket</a:t>
            </a:r>
            <a:r>
              <a:rPr lang="it-IT" sz="1600" dirty="0">
                <a:solidFill>
                  <a:schemeClr val="tx1"/>
                </a:solidFill>
              </a:rPr>
              <a:t> associate.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312737B-1C75-75E3-8798-F5E29DC58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196" y="1320800"/>
            <a:ext cx="3455576" cy="202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1958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4978298" y="1837325"/>
            <a:ext cx="4082575" cy="2788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Questo codice definisce la funzione </a:t>
            </a:r>
            <a:r>
              <a:rPr lang="it-IT" b="1" dirty="0" err="1"/>
              <a:t>send_to_all_clients</a:t>
            </a:r>
            <a:r>
              <a:rPr lang="it-IT" dirty="0"/>
              <a:t> che viene utilizzata per inviare un comando a tutti gli zombie connessi. Necessita due argomenti: </a:t>
            </a:r>
          </a:p>
          <a:p>
            <a:r>
              <a:rPr lang="it-IT" b="1" dirty="0" err="1"/>
              <a:t>message</a:t>
            </a:r>
            <a:r>
              <a:rPr lang="it-IT" dirty="0"/>
              <a:t>, che rappresenta il messaggio da inviare;</a:t>
            </a:r>
          </a:p>
          <a:p>
            <a:r>
              <a:rPr lang="it-IT" b="1" dirty="0"/>
              <a:t>clients</a:t>
            </a:r>
            <a:r>
              <a:rPr lang="it-IT" dirty="0"/>
              <a:t> che rappresenta una lista di oggetti </a:t>
            </a:r>
            <a:r>
              <a:rPr lang="it-IT" i="1" dirty="0" err="1"/>
              <a:t>ClientThread</a:t>
            </a:r>
            <a:r>
              <a:rPr lang="it-IT" dirty="0"/>
              <a:t>;</a:t>
            </a:r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4" y="1168325"/>
            <a:ext cx="5580896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Broadcasting comandi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349817-5AC8-9B30-F4F4-7E34F529D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36" y="2488334"/>
            <a:ext cx="4696691" cy="99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510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>
            <a:spLocks noGrp="1"/>
          </p:cNvSpPr>
          <p:nvPr>
            <p:ph type="body" idx="1"/>
          </p:nvPr>
        </p:nvSpPr>
        <p:spPr>
          <a:xfrm>
            <a:off x="4831080" y="2042599"/>
            <a:ext cx="3681145" cy="2510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/>
            <a:r>
              <a:rPr lang="it-IT" b="1" dirty="0" err="1"/>
              <a:t>log_event</a:t>
            </a:r>
            <a:r>
              <a:rPr lang="it-IT" dirty="0"/>
              <a:t>: registra a video eventi specifici degli zombie, identificati mediante indirizzo IP e porta.</a:t>
            </a:r>
          </a:p>
          <a:p>
            <a:pPr marL="285750" indent="-285750" algn="l"/>
            <a:r>
              <a:rPr lang="it-IT" b="1" dirty="0" err="1"/>
              <a:t>show_list</a:t>
            </a:r>
            <a:r>
              <a:rPr lang="it-IT" dirty="0"/>
              <a:t>: mostra la lista degli zombie attivi;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L’accesso alla struttura </a:t>
            </a:r>
            <a:r>
              <a:rPr lang="it-IT" b="1" dirty="0"/>
              <a:t>clients </a:t>
            </a:r>
            <a:r>
              <a:rPr lang="it-IT" dirty="0"/>
              <a:t>è sempre gestita mediante un semaforo poiché più </a:t>
            </a:r>
            <a:r>
              <a:rPr lang="it-IT" dirty="0" err="1"/>
              <a:t>thread</a:t>
            </a:r>
            <a:r>
              <a:rPr lang="it-IT" dirty="0"/>
              <a:t> possono accedervi per lettura o scrittura.</a:t>
            </a:r>
          </a:p>
        </p:txBody>
      </p:sp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3764280" y="1369200"/>
            <a:ext cx="4778551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Funzioni ausiliarie</a:t>
            </a:r>
            <a:endParaRPr sz="28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5AC5B2-55B1-5F7F-C0A7-62256D910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70299"/>
            <a:ext cx="3398982" cy="201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635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Scenario di Attacco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33974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5004364" y="1863546"/>
            <a:ext cx="3985460" cy="20010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	Ogni avvio dell’applicazione </a:t>
            </a:r>
            <a:r>
              <a:rPr lang="it-IT" dirty="0" err="1"/>
              <a:t>Discord</a:t>
            </a:r>
            <a:r>
              <a:rPr lang="it-IT" dirty="0"/>
              <a:t> avvierà un </a:t>
            </a:r>
            <a:r>
              <a:rPr lang="it-IT" dirty="0" err="1"/>
              <a:t>thread</a:t>
            </a:r>
            <a:r>
              <a:rPr lang="it-IT" dirty="0"/>
              <a:t> che si collegherà al server, rimanendo in attesa di comandi.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Connessione al server</a:t>
            </a:r>
            <a:endParaRPr dirty="0"/>
          </a:p>
        </p:txBody>
      </p:sp>
      <p:pic>
        <p:nvPicPr>
          <p:cNvPr id="4" name="Immagine 3" descr="Immagine che contiene diagramma, testo, Piano, Parallelo&#10;&#10;Descrizione generata automaticamente">
            <a:extLst>
              <a:ext uri="{FF2B5EF4-FFF2-40B4-BE49-F238E27FC236}">
                <a16:creationId xmlns:a16="http://schemas.microsoft.com/office/drawing/2014/main" id="{FBCD3ABE-46F4-03F2-4E1E-967D24A59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63" y="1179048"/>
            <a:ext cx="3953337" cy="324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26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661" name="Google Shape;661;p43"/>
          <p:cNvSpPr txBox="1">
            <a:spLocks noGrp="1"/>
          </p:cNvSpPr>
          <p:nvPr>
            <p:ph type="subTitle" idx="1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Command</a:t>
            </a:r>
            <a:r>
              <a:rPr lang="it-IT" dirty="0"/>
              <a:t> &amp; Control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2" name="Google Shape;662;p43"/>
          <p:cNvSpPr txBox="1">
            <a:spLocks noGrp="1"/>
          </p:cNvSpPr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</a:t>
            </a:r>
            <a:endParaRPr/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Phishing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4" name="Google Shape;664;p43"/>
          <p:cNvSpPr txBox="1">
            <a:spLocks noGrp="1"/>
          </p:cNvSpPr>
          <p:nvPr>
            <p:ph type="title" idx="3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</a:t>
            </a:r>
            <a:endParaRPr/>
          </a:p>
        </p:txBody>
      </p:sp>
      <p:sp>
        <p:nvSpPr>
          <p:cNvPr id="665" name="Google Shape;665;p43"/>
          <p:cNvSpPr txBox="1">
            <a:spLocks noGrp="1"/>
          </p:cNvSpPr>
          <p:nvPr>
            <p:ph type="subTitle" idx="4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DLL </a:t>
            </a:r>
            <a:r>
              <a:rPr lang="it-IT" u="sng" dirty="0" err="1"/>
              <a:t>Sideloading</a:t>
            </a:r>
            <a:endParaRPr u="sng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6" name="Google Shape;666;p43"/>
          <p:cNvSpPr txBox="1">
            <a:spLocks noGrp="1"/>
          </p:cNvSpPr>
          <p:nvPr>
            <p:ph type="title" idx="5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</a:t>
            </a:r>
            <a:endParaRPr/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F142D71E-B3FA-55E9-51BD-44A9A7DA794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b="6691"/>
          <a:stretch/>
        </p:blipFill>
        <p:spPr>
          <a:xfrm>
            <a:off x="686255" y="3244719"/>
            <a:ext cx="2193637" cy="566941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06F1AC6-937E-3588-C8C0-6EE3C96EC5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5364753"/>
              </p:ext>
            </p:extLst>
          </p:nvPr>
        </p:nvGraphicFramePr>
        <p:xfrm>
          <a:off x="6277802" y="2849341"/>
          <a:ext cx="2173544" cy="1255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4" imgW="6552360" imgH="3783960" progId="Photoshop.Image.13">
                  <p:embed/>
                </p:oleObj>
              </mc:Choice>
              <mc:Fallback>
                <p:oleObj name="Image" r:id="rId4" imgW="6552360" imgH="3783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77802" y="2849341"/>
                        <a:ext cx="2173544" cy="12555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427D91F-63E6-803B-713D-F3691DCE9C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4157227"/>
              </p:ext>
            </p:extLst>
          </p:nvPr>
        </p:nvGraphicFramePr>
        <p:xfrm>
          <a:off x="3395319" y="2745351"/>
          <a:ext cx="2449494" cy="15656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6" imgW="15466320" imgH="9891720" progId="Photoshop.Image.13">
                  <p:embed/>
                </p:oleObj>
              </mc:Choice>
              <mc:Fallback>
                <p:oleObj name="Image" r:id="rId6" imgW="15466320" imgH="9891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95319" y="2745351"/>
                        <a:ext cx="2449494" cy="15656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Una volta avviato, il server mostra un messaggio con le funzioni disponibili e notifica ogni connessione entrante con il relativo indirizzo IP e porta.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4" name="Immagine 3" descr="Immagine che contiene testo, elettronica, schermata, computer&#10;&#10;Descrizione generata automaticamente">
            <a:extLst>
              <a:ext uri="{FF2B5EF4-FFF2-40B4-BE49-F238E27FC236}">
                <a16:creationId xmlns:a16="http://schemas.microsoft.com/office/drawing/2014/main" id="{3049E96F-BED2-9674-B7C6-C0D986753C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" t="10024" r="52226" b="31989"/>
          <a:stretch/>
        </p:blipFill>
        <p:spPr>
          <a:xfrm>
            <a:off x="3103998" y="1346790"/>
            <a:ext cx="2824716" cy="1892596"/>
          </a:xfrm>
          <a:prstGeom prst="rect">
            <a:avLst/>
          </a:prstGeom>
        </p:spPr>
      </p:pic>
      <p:sp>
        <p:nvSpPr>
          <p:cNvPr id="7" name="Google Shape;374;p32">
            <a:extLst>
              <a:ext uri="{FF2B5EF4-FFF2-40B4-BE49-F238E27FC236}">
                <a16:creationId xmlns:a16="http://schemas.microsoft.com/office/drawing/2014/main" id="{EAD21499-FC5E-A3B9-461E-D97CBB8CD47A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dirty="0" err="1"/>
              <a:t>Avvio</a:t>
            </a:r>
            <a:r>
              <a:rPr lang="en-US" sz="3200" dirty="0"/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746205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64168" y="2840287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Con il comando </a:t>
            </a:r>
            <a:r>
              <a:rPr lang="it-IT" b="1" dirty="0"/>
              <a:t>LIST</a:t>
            </a:r>
            <a:r>
              <a:rPr lang="it-IT" dirty="0"/>
              <a:t>, è possibile visualizzare gli zombie attualmente collegati, identificati tramite il loro indirizzo IP e numero di porta. Inoltre, si mostra da quanto sono connessi.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 descr="Immagine che contiene testo, elettronica, schermata, computer&#10;&#10;Descrizione generata automaticamente">
            <a:extLst>
              <a:ext uri="{FF2B5EF4-FFF2-40B4-BE49-F238E27FC236}">
                <a16:creationId xmlns:a16="http://schemas.microsoft.com/office/drawing/2014/main" id="{4E906351-D4EF-E583-16DE-D167364E6B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6" t="66024" r="65675" b="22148"/>
          <a:stretch/>
        </p:blipFill>
        <p:spPr>
          <a:xfrm>
            <a:off x="2410047" y="1758641"/>
            <a:ext cx="4919786" cy="992404"/>
          </a:xfrm>
          <a:prstGeom prst="rect">
            <a:avLst/>
          </a:prstGeom>
        </p:spPr>
      </p:pic>
      <p:sp>
        <p:nvSpPr>
          <p:cNvPr id="2" name="Google Shape;374;p32">
            <a:extLst>
              <a:ext uri="{FF2B5EF4-FFF2-40B4-BE49-F238E27FC236}">
                <a16:creationId xmlns:a16="http://schemas.microsoft.com/office/drawing/2014/main" id="{449D5986-5E58-8000-060D-7A0FC55C9CC5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LIST</a:t>
            </a:r>
          </a:p>
        </p:txBody>
      </p:sp>
    </p:spTree>
    <p:extLst>
      <p:ext uri="{BB962C8B-B14F-4D97-AF65-F5344CB8AC3E}">
        <p14:creationId xmlns:p14="http://schemas.microsoft.com/office/powerpoint/2010/main" val="25987459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La funzione </a:t>
            </a:r>
            <a:r>
              <a:rPr lang="it-IT" b="1" dirty="0"/>
              <a:t>PING </a:t>
            </a:r>
            <a:r>
              <a:rPr lang="it-IT" dirty="0"/>
              <a:t>ha lo scopo di verificare la connettività e il funzionamento corretto della connessione tra bot e server.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4B8CF276-A346-6BAE-908A-F892F82B6B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24" t="4314" r="8058" b="20668"/>
          <a:stretch/>
        </p:blipFill>
        <p:spPr>
          <a:xfrm>
            <a:off x="2010408" y="1538901"/>
            <a:ext cx="5123184" cy="1445303"/>
          </a:xfrm>
          <a:prstGeom prst="rect">
            <a:avLst/>
          </a:prstGeom>
        </p:spPr>
      </p:pic>
      <p:sp>
        <p:nvSpPr>
          <p:cNvPr id="2" name="Google Shape;374;p32">
            <a:extLst>
              <a:ext uri="{FF2B5EF4-FFF2-40B4-BE49-F238E27FC236}">
                <a16:creationId xmlns:a16="http://schemas.microsoft.com/office/drawing/2014/main" id="{FBAF7C96-2036-4438-B801-44A1EEEDAB68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PING</a:t>
            </a:r>
          </a:p>
        </p:txBody>
      </p:sp>
    </p:spTree>
    <p:extLst>
      <p:ext uri="{BB962C8B-B14F-4D97-AF65-F5344CB8AC3E}">
        <p14:creationId xmlns:p14="http://schemas.microsoft.com/office/powerpoint/2010/main" val="10796630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Tramite </a:t>
            </a:r>
            <a:r>
              <a:rPr lang="it-IT" b="1" dirty="0"/>
              <a:t>CMD </a:t>
            </a:r>
            <a:r>
              <a:rPr lang="it-IT" dirty="0"/>
              <a:t>è possibile far eseguire comandi da terminale a tutti gli zombie della botnet.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4" name="Immagine 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1CED62F7-3811-B53E-44D8-F2D8FA9F78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1" t="8529" r="12843" b="6752"/>
          <a:stretch/>
        </p:blipFill>
        <p:spPr>
          <a:xfrm>
            <a:off x="1946821" y="1349738"/>
            <a:ext cx="5139070" cy="1791603"/>
          </a:xfrm>
          <a:prstGeom prst="rect">
            <a:avLst/>
          </a:prstGeom>
        </p:spPr>
      </p:pic>
      <p:sp>
        <p:nvSpPr>
          <p:cNvPr id="7" name="Google Shape;374;p32">
            <a:extLst>
              <a:ext uri="{FF2B5EF4-FFF2-40B4-BE49-F238E27FC236}">
                <a16:creationId xmlns:a16="http://schemas.microsoft.com/office/drawing/2014/main" id="{BBC3D8AC-0AFC-55F8-7FCF-181A7960322A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CMD</a:t>
            </a:r>
          </a:p>
        </p:txBody>
      </p:sp>
    </p:spTree>
    <p:extLst>
      <p:ext uri="{BB962C8B-B14F-4D97-AF65-F5344CB8AC3E}">
        <p14:creationId xmlns:p14="http://schemas.microsoft.com/office/powerpoint/2010/main" val="121797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306;p59">
            <a:extLst>
              <a:ext uri="{FF2B5EF4-FFF2-40B4-BE49-F238E27FC236}">
                <a16:creationId xmlns:a16="http://schemas.microsoft.com/office/drawing/2014/main" id="{78471C4E-9360-682E-2A9C-657D85309C4A}"/>
              </a:ext>
            </a:extLst>
          </p:cNvPr>
          <p:cNvGrpSpPr/>
          <p:nvPr/>
        </p:nvGrpSpPr>
        <p:grpSpPr>
          <a:xfrm>
            <a:off x="80182" y="1618984"/>
            <a:ext cx="5449539" cy="3181315"/>
            <a:chOff x="2654821" y="2311071"/>
            <a:chExt cx="2279715" cy="1262120"/>
          </a:xfrm>
        </p:grpSpPr>
        <p:grpSp>
          <p:nvGrpSpPr>
            <p:cNvPr id="5" name="Google Shape;1307;p59">
              <a:extLst>
                <a:ext uri="{FF2B5EF4-FFF2-40B4-BE49-F238E27FC236}">
                  <a16:creationId xmlns:a16="http://schemas.microsoft.com/office/drawing/2014/main" id="{36ED808C-F77C-6518-1BF6-2BC87386B322}"/>
                </a:ext>
              </a:extLst>
            </p:cNvPr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60" name="Google Shape;1308;p59">
                <a:extLst>
                  <a:ext uri="{FF2B5EF4-FFF2-40B4-BE49-F238E27FC236}">
                    <a16:creationId xmlns:a16="http://schemas.microsoft.com/office/drawing/2014/main" id="{C1030BD7-23A1-D60A-5871-7A28F840A738}"/>
                  </a:ext>
                </a:extLst>
              </p:cNvPr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61" name="Google Shape;1309;p59">
                <a:extLst>
                  <a:ext uri="{FF2B5EF4-FFF2-40B4-BE49-F238E27FC236}">
                    <a16:creationId xmlns:a16="http://schemas.microsoft.com/office/drawing/2014/main" id="{FCFA365B-3CE1-A004-9E2B-B1CE297F1B92}"/>
                  </a:ext>
                </a:extLst>
              </p:cNvPr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310;p59">
              <a:extLst>
                <a:ext uri="{FF2B5EF4-FFF2-40B4-BE49-F238E27FC236}">
                  <a16:creationId xmlns:a16="http://schemas.microsoft.com/office/drawing/2014/main" id="{AA86BB7D-90D2-EF4A-A31E-36999E267AC7}"/>
                </a:ext>
              </a:extLst>
            </p:cNvPr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52" name="Google Shape;1311;p59">
                <a:extLst>
                  <a:ext uri="{FF2B5EF4-FFF2-40B4-BE49-F238E27FC236}">
                    <a16:creationId xmlns:a16="http://schemas.microsoft.com/office/drawing/2014/main" id="{831C15BA-0A12-CAE8-26E5-ADA1C6A8D9A0}"/>
                  </a:ext>
                </a:extLst>
              </p:cNvPr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grpSp>
            <p:nvGrpSpPr>
              <p:cNvPr id="253" name="Google Shape;1312;p59">
                <a:extLst>
                  <a:ext uri="{FF2B5EF4-FFF2-40B4-BE49-F238E27FC236}">
                    <a16:creationId xmlns:a16="http://schemas.microsoft.com/office/drawing/2014/main" id="{866BB3DD-AC7F-AFC7-F00E-88FC906819A3}"/>
                  </a:ext>
                </a:extLst>
              </p:cNvPr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54" name="Google Shape;1313;p59">
                  <a:extLst>
                    <a:ext uri="{FF2B5EF4-FFF2-40B4-BE49-F238E27FC236}">
                      <a16:creationId xmlns:a16="http://schemas.microsoft.com/office/drawing/2014/main" id="{D7E9350F-6CF0-4233-A9DC-0205B29B0DB6}"/>
                    </a:ext>
                  </a:extLst>
                </p:cNvPr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150"/>
                </a:p>
              </p:txBody>
            </p:sp>
            <p:sp>
              <p:nvSpPr>
                <p:cNvPr id="255" name="Google Shape;1314;p59">
                  <a:extLst>
                    <a:ext uri="{FF2B5EF4-FFF2-40B4-BE49-F238E27FC236}">
                      <a16:creationId xmlns:a16="http://schemas.microsoft.com/office/drawing/2014/main" id="{F81B45C1-3EC6-B4DD-7E19-F968E39C3383}"/>
                    </a:ext>
                  </a:extLst>
                </p:cNvPr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1315;p59">
                  <a:extLst>
                    <a:ext uri="{FF2B5EF4-FFF2-40B4-BE49-F238E27FC236}">
                      <a16:creationId xmlns:a16="http://schemas.microsoft.com/office/drawing/2014/main" id="{26D0EA6E-21AD-23F3-406B-8189CE2C8703}"/>
                    </a:ext>
                  </a:extLst>
                </p:cNvPr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1316;p59">
                  <a:extLst>
                    <a:ext uri="{FF2B5EF4-FFF2-40B4-BE49-F238E27FC236}">
                      <a16:creationId xmlns:a16="http://schemas.microsoft.com/office/drawing/2014/main" id="{8D33A753-43CA-F50B-708C-047C39BE9001}"/>
                    </a:ext>
                  </a:extLst>
                </p:cNvPr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1317;p59">
                  <a:extLst>
                    <a:ext uri="{FF2B5EF4-FFF2-40B4-BE49-F238E27FC236}">
                      <a16:creationId xmlns:a16="http://schemas.microsoft.com/office/drawing/2014/main" id="{4FA0E366-197A-272E-C6FC-FA97D7489346}"/>
                    </a:ext>
                  </a:extLst>
                </p:cNvPr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59" name="Google Shape;1318;p59">
                  <a:extLst>
                    <a:ext uri="{FF2B5EF4-FFF2-40B4-BE49-F238E27FC236}">
                      <a16:creationId xmlns:a16="http://schemas.microsoft.com/office/drawing/2014/main" id="{EDA5C7F0-AFF5-4DBB-7ED5-039D8A5CE0E1}"/>
                    </a:ext>
                  </a:extLst>
                </p:cNvPr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1319;p59">
              <a:extLst>
                <a:ext uri="{FF2B5EF4-FFF2-40B4-BE49-F238E27FC236}">
                  <a16:creationId xmlns:a16="http://schemas.microsoft.com/office/drawing/2014/main" id="{D6A48D83-18B1-F2AC-3D03-2B549EE81D11}"/>
                </a:ext>
              </a:extLst>
            </p:cNvPr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50" name="Google Shape;1320;p59">
                <a:extLst>
                  <a:ext uri="{FF2B5EF4-FFF2-40B4-BE49-F238E27FC236}">
                    <a16:creationId xmlns:a16="http://schemas.microsoft.com/office/drawing/2014/main" id="{644F2912-5593-780E-5AD5-DFCC457057F7}"/>
                  </a:ext>
                </a:extLst>
              </p:cNvPr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51" name="Google Shape;1321;p59">
                <a:extLst>
                  <a:ext uri="{FF2B5EF4-FFF2-40B4-BE49-F238E27FC236}">
                    <a16:creationId xmlns:a16="http://schemas.microsoft.com/office/drawing/2014/main" id="{244FCD94-2846-B52A-20B3-E87B1EB38DA1}"/>
                  </a:ext>
                </a:extLst>
              </p:cNvPr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322;p59">
              <a:extLst>
                <a:ext uri="{FF2B5EF4-FFF2-40B4-BE49-F238E27FC236}">
                  <a16:creationId xmlns:a16="http://schemas.microsoft.com/office/drawing/2014/main" id="{03F9EDA7-E2E2-E019-CFE9-BD3E868C66CD}"/>
                </a:ext>
              </a:extLst>
            </p:cNvPr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44" name="Google Shape;1323;p59">
                <a:extLst>
                  <a:ext uri="{FF2B5EF4-FFF2-40B4-BE49-F238E27FC236}">
                    <a16:creationId xmlns:a16="http://schemas.microsoft.com/office/drawing/2014/main" id="{AD49BD7D-1915-16BC-C12E-F7656DE7D8F5}"/>
                  </a:ext>
                </a:extLst>
              </p:cNvPr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45" name="Google Shape;1324;p59">
                <a:extLst>
                  <a:ext uri="{FF2B5EF4-FFF2-40B4-BE49-F238E27FC236}">
                    <a16:creationId xmlns:a16="http://schemas.microsoft.com/office/drawing/2014/main" id="{E92A778F-E4FF-0EEF-7616-C4561D8B7021}"/>
                  </a:ext>
                </a:extLst>
              </p:cNvPr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325;p59">
                <a:extLst>
                  <a:ext uri="{FF2B5EF4-FFF2-40B4-BE49-F238E27FC236}">
                    <a16:creationId xmlns:a16="http://schemas.microsoft.com/office/drawing/2014/main" id="{F6DB9B0E-12CD-A76C-3870-842E099508D6}"/>
                  </a:ext>
                </a:extLst>
              </p:cNvPr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326;p59">
                <a:extLst>
                  <a:ext uri="{FF2B5EF4-FFF2-40B4-BE49-F238E27FC236}">
                    <a16:creationId xmlns:a16="http://schemas.microsoft.com/office/drawing/2014/main" id="{3D8379AB-6D83-F921-856C-E6AD62825AA8}"/>
                  </a:ext>
                </a:extLst>
              </p:cNvPr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327;p59">
                <a:extLst>
                  <a:ext uri="{FF2B5EF4-FFF2-40B4-BE49-F238E27FC236}">
                    <a16:creationId xmlns:a16="http://schemas.microsoft.com/office/drawing/2014/main" id="{C19EB6BF-7E5E-A26D-0386-B1C23B816AC0}"/>
                  </a:ext>
                </a:extLst>
              </p:cNvPr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328;p59">
                <a:extLst>
                  <a:ext uri="{FF2B5EF4-FFF2-40B4-BE49-F238E27FC236}">
                    <a16:creationId xmlns:a16="http://schemas.microsoft.com/office/drawing/2014/main" id="{E73BF2E2-46B6-C785-895A-05ACB7A2AAA4}"/>
                  </a:ext>
                </a:extLst>
              </p:cNvPr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329;p59">
              <a:extLst>
                <a:ext uri="{FF2B5EF4-FFF2-40B4-BE49-F238E27FC236}">
                  <a16:creationId xmlns:a16="http://schemas.microsoft.com/office/drawing/2014/main" id="{990A4103-08C0-A6C3-1277-9D079231E8A0}"/>
                </a:ext>
              </a:extLst>
            </p:cNvPr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42" name="Google Shape;1330;p59">
                <a:extLst>
                  <a:ext uri="{FF2B5EF4-FFF2-40B4-BE49-F238E27FC236}">
                    <a16:creationId xmlns:a16="http://schemas.microsoft.com/office/drawing/2014/main" id="{29037056-0C9A-968C-8E6E-FAC82B94789F}"/>
                  </a:ext>
                </a:extLst>
              </p:cNvPr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331;p59">
                <a:extLst>
                  <a:ext uri="{FF2B5EF4-FFF2-40B4-BE49-F238E27FC236}">
                    <a16:creationId xmlns:a16="http://schemas.microsoft.com/office/drawing/2014/main" id="{23220D01-8E58-42D5-5B7A-7165BB27C5EC}"/>
                  </a:ext>
                </a:extLst>
              </p:cNvPr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0" name="Google Shape;1332;p59">
              <a:extLst>
                <a:ext uri="{FF2B5EF4-FFF2-40B4-BE49-F238E27FC236}">
                  <a16:creationId xmlns:a16="http://schemas.microsoft.com/office/drawing/2014/main" id="{1559D7F5-6D8C-5AC9-15B0-F1DA75D16FBF}"/>
                </a:ext>
              </a:extLst>
            </p:cNvPr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39" name="Google Shape;1333;p59">
                <a:extLst>
                  <a:ext uri="{FF2B5EF4-FFF2-40B4-BE49-F238E27FC236}">
                    <a16:creationId xmlns:a16="http://schemas.microsoft.com/office/drawing/2014/main" id="{3FA3481B-7F6E-D944-6F6D-616C56B903EE}"/>
                  </a:ext>
                </a:extLst>
              </p:cNvPr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334;p59">
                <a:extLst>
                  <a:ext uri="{FF2B5EF4-FFF2-40B4-BE49-F238E27FC236}">
                    <a16:creationId xmlns:a16="http://schemas.microsoft.com/office/drawing/2014/main" id="{93D8572D-E471-DC4C-8E82-963C72A93CB8}"/>
                  </a:ext>
                </a:extLst>
              </p:cNvPr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41" name="Google Shape;1335;p59">
                <a:extLst>
                  <a:ext uri="{FF2B5EF4-FFF2-40B4-BE49-F238E27FC236}">
                    <a16:creationId xmlns:a16="http://schemas.microsoft.com/office/drawing/2014/main" id="{DA16874D-E41D-07DE-0CDA-9AF8985A8565}"/>
                  </a:ext>
                </a:extLst>
              </p:cNvPr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1" name="Google Shape;1336;p59">
              <a:extLst>
                <a:ext uri="{FF2B5EF4-FFF2-40B4-BE49-F238E27FC236}">
                  <a16:creationId xmlns:a16="http://schemas.microsoft.com/office/drawing/2014/main" id="{C58632CC-3D49-E7D3-2CE0-61EBAF1BD5E5}"/>
                </a:ext>
              </a:extLst>
            </p:cNvPr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37" name="Google Shape;1337;p59">
                <a:extLst>
                  <a:ext uri="{FF2B5EF4-FFF2-40B4-BE49-F238E27FC236}">
                    <a16:creationId xmlns:a16="http://schemas.microsoft.com/office/drawing/2014/main" id="{EA02348A-C1A4-CA53-292C-3ABEB9AD7EE0}"/>
                  </a:ext>
                </a:extLst>
              </p:cNvPr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338;p59">
                <a:extLst>
                  <a:ext uri="{FF2B5EF4-FFF2-40B4-BE49-F238E27FC236}">
                    <a16:creationId xmlns:a16="http://schemas.microsoft.com/office/drawing/2014/main" id="{EFFFDB1A-FEF2-26DF-E2D1-ADB314CD7C38}"/>
                  </a:ext>
                </a:extLst>
              </p:cNvPr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2" name="Google Shape;1339;p59">
              <a:extLst>
                <a:ext uri="{FF2B5EF4-FFF2-40B4-BE49-F238E27FC236}">
                  <a16:creationId xmlns:a16="http://schemas.microsoft.com/office/drawing/2014/main" id="{B2851651-44A0-08D3-7B66-991D8CB138C4}"/>
                </a:ext>
              </a:extLst>
            </p:cNvPr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35" name="Google Shape;1340;p59">
                <a:extLst>
                  <a:ext uri="{FF2B5EF4-FFF2-40B4-BE49-F238E27FC236}">
                    <a16:creationId xmlns:a16="http://schemas.microsoft.com/office/drawing/2014/main" id="{17790E54-94B2-5EB0-811B-8A8DE28EA86E}"/>
                  </a:ext>
                </a:extLst>
              </p:cNvPr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36" name="Google Shape;1341;p59">
                <a:extLst>
                  <a:ext uri="{FF2B5EF4-FFF2-40B4-BE49-F238E27FC236}">
                    <a16:creationId xmlns:a16="http://schemas.microsoft.com/office/drawing/2014/main" id="{A5AA91D7-27D2-9118-3E84-62BDD584AEE7}"/>
                  </a:ext>
                </a:extLst>
              </p:cNvPr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342;p59">
              <a:extLst>
                <a:ext uri="{FF2B5EF4-FFF2-40B4-BE49-F238E27FC236}">
                  <a16:creationId xmlns:a16="http://schemas.microsoft.com/office/drawing/2014/main" id="{99DEF5B2-06A5-6813-B01B-3036C8D94395}"/>
                </a:ext>
              </a:extLst>
            </p:cNvPr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31" name="Google Shape;1343;p59">
                <a:extLst>
                  <a:ext uri="{FF2B5EF4-FFF2-40B4-BE49-F238E27FC236}">
                    <a16:creationId xmlns:a16="http://schemas.microsoft.com/office/drawing/2014/main" id="{E09EF7C3-3973-234F-ABC9-92A7BE1C6964}"/>
                  </a:ext>
                </a:extLst>
              </p:cNvPr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grpSp>
            <p:nvGrpSpPr>
              <p:cNvPr id="232" name="Google Shape;1344;p59">
                <a:extLst>
                  <a:ext uri="{FF2B5EF4-FFF2-40B4-BE49-F238E27FC236}">
                    <a16:creationId xmlns:a16="http://schemas.microsoft.com/office/drawing/2014/main" id="{D5723490-D70D-7039-8A7B-8E94086918E3}"/>
                  </a:ext>
                </a:extLst>
              </p:cNvPr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33" name="Google Shape;1345;p59">
                  <a:extLst>
                    <a:ext uri="{FF2B5EF4-FFF2-40B4-BE49-F238E27FC236}">
                      <a16:creationId xmlns:a16="http://schemas.microsoft.com/office/drawing/2014/main" id="{48A2F715-C8D7-AEE7-1BE0-43AC80838C46}"/>
                    </a:ext>
                  </a:extLst>
                </p:cNvPr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1346;p59">
                  <a:extLst>
                    <a:ext uri="{FF2B5EF4-FFF2-40B4-BE49-F238E27FC236}">
                      <a16:creationId xmlns:a16="http://schemas.microsoft.com/office/drawing/2014/main" id="{B6959CD2-DD1A-9A74-9415-B849DBD002F9}"/>
                    </a:ext>
                  </a:extLst>
                </p:cNvPr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1347;p59">
              <a:extLst>
                <a:ext uri="{FF2B5EF4-FFF2-40B4-BE49-F238E27FC236}">
                  <a16:creationId xmlns:a16="http://schemas.microsoft.com/office/drawing/2014/main" id="{F3A26536-0C77-A47A-D38B-5FCC04E43742}"/>
                </a:ext>
              </a:extLst>
            </p:cNvPr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29" name="Google Shape;1348;p59">
                <a:extLst>
                  <a:ext uri="{FF2B5EF4-FFF2-40B4-BE49-F238E27FC236}">
                    <a16:creationId xmlns:a16="http://schemas.microsoft.com/office/drawing/2014/main" id="{54B0BCA4-CE7B-F55C-D209-3F5923FA2BCB}"/>
                  </a:ext>
                </a:extLst>
              </p:cNvPr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30" name="Google Shape;1349;p59">
                <a:extLst>
                  <a:ext uri="{FF2B5EF4-FFF2-40B4-BE49-F238E27FC236}">
                    <a16:creationId xmlns:a16="http://schemas.microsoft.com/office/drawing/2014/main" id="{50B82FE8-4019-E46F-5E6B-0E56D8A2B8B5}"/>
                  </a:ext>
                </a:extLst>
              </p:cNvPr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5" name="Google Shape;1350;p59">
              <a:extLst>
                <a:ext uri="{FF2B5EF4-FFF2-40B4-BE49-F238E27FC236}">
                  <a16:creationId xmlns:a16="http://schemas.microsoft.com/office/drawing/2014/main" id="{CF0E60E8-45FE-0403-E7DE-3BEFD08D9955}"/>
                </a:ext>
              </a:extLst>
            </p:cNvPr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27" name="Google Shape;1351;p59">
                <a:extLst>
                  <a:ext uri="{FF2B5EF4-FFF2-40B4-BE49-F238E27FC236}">
                    <a16:creationId xmlns:a16="http://schemas.microsoft.com/office/drawing/2014/main" id="{0D6B5376-58FE-C42A-9BCA-37338EC00112}"/>
                  </a:ext>
                </a:extLst>
              </p:cNvPr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28" name="Google Shape;1352;p59">
                <a:extLst>
                  <a:ext uri="{FF2B5EF4-FFF2-40B4-BE49-F238E27FC236}">
                    <a16:creationId xmlns:a16="http://schemas.microsoft.com/office/drawing/2014/main" id="{8F25F814-ACCC-2948-5E74-90E0DF2C4731}"/>
                  </a:ext>
                </a:extLst>
              </p:cNvPr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353;p59">
              <a:extLst>
                <a:ext uri="{FF2B5EF4-FFF2-40B4-BE49-F238E27FC236}">
                  <a16:creationId xmlns:a16="http://schemas.microsoft.com/office/drawing/2014/main" id="{9FEC436D-4C5B-BC83-212E-D3971B637FE6}"/>
                </a:ext>
              </a:extLst>
            </p:cNvPr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25" name="Google Shape;1354;p59">
                <a:extLst>
                  <a:ext uri="{FF2B5EF4-FFF2-40B4-BE49-F238E27FC236}">
                    <a16:creationId xmlns:a16="http://schemas.microsoft.com/office/drawing/2014/main" id="{09F4A435-9907-5B18-3377-2BD2061090B6}"/>
                  </a:ext>
                </a:extLst>
              </p:cNvPr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26" name="Google Shape;1355;p59">
                <a:extLst>
                  <a:ext uri="{FF2B5EF4-FFF2-40B4-BE49-F238E27FC236}">
                    <a16:creationId xmlns:a16="http://schemas.microsoft.com/office/drawing/2014/main" id="{42BCDE3A-2E60-223D-83F9-7EC1675AB50D}"/>
                  </a:ext>
                </a:extLst>
              </p:cNvPr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356;p59">
              <a:extLst>
                <a:ext uri="{FF2B5EF4-FFF2-40B4-BE49-F238E27FC236}">
                  <a16:creationId xmlns:a16="http://schemas.microsoft.com/office/drawing/2014/main" id="{5DF158F9-2BDD-94A2-37DE-BD0F853FC245}"/>
                </a:ext>
              </a:extLst>
            </p:cNvPr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7;p59">
              <a:extLst>
                <a:ext uri="{FF2B5EF4-FFF2-40B4-BE49-F238E27FC236}">
                  <a16:creationId xmlns:a16="http://schemas.microsoft.com/office/drawing/2014/main" id="{C18B5C28-362F-6D3A-BF99-13C3B3B075AA}"/>
                </a:ext>
              </a:extLst>
            </p:cNvPr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8;p59">
              <a:extLst>
                <a:ext uri="{FF2B5EF4-FFF2-40B4-BE49-F238E27FC236}">
                  <a16:creationId xmlns:a16="http://schemas.microsoft.com/office/drawing/2014/main" id="{7B67AA41-378F-D4AB-95B5-6E3172BAB1BB}"/>
                </a:ext>
              </a:extLst>
            </p:cNvPr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0" name="Google Shape;1359;p59">
              <a:extLst>
                <a:ext uri="{FF2B5EF4-FFF2-40B4-BE49-F238E27FC236}">
                  <a16:creationId xmlns:a16="http://schemas.microsoft.com/office/drawing/2014/main" id="{67D55D60-BCDC-E0DA-D06B-3799432C5A8C}"/>
                </a:ext>
              </a:extLst>
            </p:cNvPr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09" name="Google Shape;1360;p59">
                <a:extLst>
                  <a:ext uri="{FF2B5EF4-FFF2-40B4-BE49-F238E27FC236}">
                    <a16:creationId xmlns:a16="http://schemas.microsoft.com/office/drawing/2014/main" id="{5DC279BD-1422-0D68-85A9-336B5EFE9949}"/>
                  </a:ext>
                </a:extLst>
              </p:cNvPr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361;p59">
                <a:extLst>
                  <a:ext uri="{FF2B5EF4-FFF2-40B4-BE49-F238E27FC236}">
                    <a16:creationId xmlns:a16="http://schemas.microsoft.com/office/drawing/2014/main" id="{83A6A6EB-47C6-8C70-1D00-5117EEBA0011}"/>
                  </a:ext>
                </a:extLst>
              </p:cNvPr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362;p59">
                <a:extLst>
                  <a:ext uri="{FF2B5EF4-FFF2-40B4-BE49-F238E27FC236}">
                    <a16:creationId xmlns:a16="http://schemas.microsoft.com/office/drawing/2014/main" id="{7E5DEA97-AE4A-0E2B-0429-8DAA98A7A0ED}"/>
                  </a:ext>
                </a:extLst>
              </p:cNvPr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363;p59">
                <a:extLst>
                  <a:ext uri="{FF2B5EF4-FFF2-40B4-BE49-F238E27FC236}">
                    <a16:creationId xmlns:a16="http://schemas.microsoft.com/office/drawing/2014/main" id="{7145C229-2C83-7428-B27B-178F9745CD17}"/>
                  </a:ext>
                </a:extLst>
              </p:cNvPr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364;p59">
                <a:extLst>
                  <a:ext uri="{FF2B5EF4-FFF2-40B4-BE49-F238E27FC236}">
                    <a16:creationId xmlns:a16="http://schemas.microsoft.com/office/drawing/2014/main" id="{2D13BEAB-117B-100F-40AE-10FB6C9183D7}"/>
                  </a:ext>
                </a:extLst>
              </p:cNvPr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365;p59">
                <a:extLst>
                  <a:ext uri="{FF2B5EF4-FFF2-40B4-BE49-F238E27FC236}">
                    <a16:creationId xmlns:a16="http://schemas.microsoft.com/office/drawing/2014/main" id="{ED698DD7-8399-572F-D807-82AD1AA88E70}"/>
                  </a:ext>
                </a:extLst>
              </p:cNvPr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366;p59">
                <a:extLst>
                  <a:ext uri="{FF2B5EF4-FFF2-40B4-BE49-F238E27FC236}">
                    <a16:creationId xmlns:a16="http://schemas.microsoft.com/office/drawing/2014/main" id="{4CA0AFE1-6F74-F13F-82C9-5BD8759F46FC}"/>
                  </a:ext>
                </a:extLst>
              </p:cNvPr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367;p59">
                <a:extLst>
                  <a:ext uri="{FF2B5EF4-FFF2-40B4-BE49-F238E27FC236}">
                    <a16:creationId xmlns:a16="http://schemas.microsoft.com/office/drawing/2014/main" id="{04021DEE-693B-59C9-CF18-7789EB60486D}"/>
                  </a:ext>
                </a:extLst>
              </p:cNvPr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368;p59">
                <a:extLst>
                  <a:ext uri="{FF2B5EF4-FFF2-40B4-BE49-F238E27FC236}">
                    <a16:creationId xmlns:a16="http://schemas.microsoft.com/office/drawing/2014/main" id="{FB516A43-F3C7-7AE4-7231-436030EDE83E}"/>
                  </a:ext>
                </a:extLst>
              </p:cNvPr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369;p59">
                <a:extLst>
                  <a:ext uri="{FF2B5EF4-FFF2-40B4-BE49-F238E27FC236}">
                    <a16:creationId xmlns:a16="http://schemas.microsoft.com/office/drawing/2014/main" id="{A4796E7B-791D-EF68-73AA-0D83440A88FA}"/>
                  </a:ext>
                </a:extLst>
              </p:cNvPr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370;p59">
                <a:extLst>
                  <a:ext uri="{FF2B5EF4-FFF2-40B4-BE49-F238E27FC236}">
                    <a16:creationId xmlns:a16="http://schemas.microsoft.com/office/drawing/2014/main" id="{2D7D8DD9-F2E3-A585-6C8D-FE42804E61F6}"/>
                  </a:ext>
                </a:extLst>
              </p:cNvPr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371;p59">
                <a:extLst>
                  <a:ext uri="{FF2B5EF4-FFF2-40B4-BE49-F238E27FC236}">
                    <a16:creationId xmlns:a16="http://schemas.microsoft.com/office/drawing/2014/main" id="{0DC20EEA-4D54-278C-2891-44CC045207CE}"/>
                  </a:ext>
                </a:extLst>
              </p:cNvPr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372;p59">
                <a:extLst>
                  <a:ext uri="{FF2B5EF4-FFF2-40B4-BE49-F238E27FC236}">
                    <a16:creationId xmlns:a16="http://schemas.microsoft.com/office/drawing/2014/main" id="{335FFA35-AA23-9841-6A52-0A0605603D42}"/>
                  </a:ext>
                </a:extLst>
              </p:cNvPr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373;p59">
                <a:extLst>
                  <a:ext uri="{FF2B5EF4-FFF2-40B4-BE49-F238E27FC236}">
                    <a16:creationId xmlns:a16="http://schemas.microsoft.com/office/drawing/2014/main" id="{285C37EF-A8AE-CDBA-360A-8500CEAC0B2C}"/>
                  </a:ext>
                </a:extLst>
              </p:cNvPr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374;p59">
                <a:extLst>
                  <a:ext uri="{FF2B5EF4-FFF2-40B4-BE49-F238E27FC236}">
                    <a16:creationId xmlns:a16="http://schemas.microsoft.com/office/drawing/2014/main" id="{29C21D73-AB29-C751-2A3B-C13CBCC22926}"/>
                  </a:ext>
                </a:extLst>
              </p:cNvPr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375;p59">
                <a:extLst>
                  <a:ext uri="{FF2B5EF4-FFF2-40B4-BE49-F238E27FC236}">
                    <a16:creationId xmlns:a16="http://schemas.microsoft.com/office/drawing/2014/main" id="{7803EEF7-F113-F8E6-4B17-CCA1DA1E642E}"/>
                  </a:ext>
                </a:extLst>
              </p:cNvPr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1" name="Google Shape;1376;p59">
              <a:extLst>
                <a:ext uri="{FF2B5EF4-FFF2-40B4-BE49-F238E27FC236}">
                  <a16:creationId xmlns:a16="http://schemas.microsoft.com/office/drawing/2014/main" id="{9A0596AB-98BF-5D23-E0FF-619DB3B5DBD5}"/>
                </a:ext>
              </a:extLst>
            </p:cNvPr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77;p59">
              <a:extLst>
                <a:ext uri="{FF2B5EF4-FFF2-40B4-BE49-F238E27FC236}">
                  <a16:creationId xmlns:a16="http://schemas.microsoft.com/office/drawing/2014/main" id="{131C6708-A0C4-BF77-B7A7-204A34BF666A}"/>
                </a:ext>
              </a:extLst>
            </p:cNvPr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78;p59">
              <a:extLst>
                <a:ext uri="{FF2B5EF4-FFF2-40B4-BE49-F238E27FC236}">
                  <a16:creationId xmlns:a16="http://schemas.microsoft.com/office/drawing/2014/main" id="{280F35E1-B529-87C8-9B51-3BF26798A96B}"/>
                </a:ext>
              </a:extLst>
            </p:cNvPr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79;p59">
              <a:extLst>
                <a:ext uri="{FF2B5EF4-FFF2-40B4-BE49-F238E27FC236}">
                  <a16:creationId xmlns:a16="http://schemas.microsoft.com/office/drawing/2014/main" id="{0C4302D8-E80F-3132-16D9-1EEC1BE9CD26}"/>
                </a:ext>
              </a:extLst>
            </p:cNvPr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80;p59">
              <a:extLst>
                <a:ext uri="{FF2B5EF4-FFF2-40B4-BE49-F238E27FC236}">
                  <a16:creationId xmlns:a16="http://schemas.microsoft.com/office/drawing/2014/main" id="{5C74C932-B355-75B6-C8B8-239BEEC6612A}"/>
                </a:ext>
              </a:extLst>
            </p:cNvPr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81;p59">
              <a:extLst>
                <a:ext uri="{FF2B5EF4-FFF2-40B4-BE49-F238E27FC236}">
                  <a16:creationId xmlns:a16="http://schemas.microsoft.com/office/drawing/2014/main" id="{259F0A0D-6739-FEC5-F7BE-3EAC1D2009C3}"/>
                </a:ext>
              </a:extLst>
            </p:cNvPr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82;p59">
              <a:extLst>
                <a:ext uri="{FF2B5EF4-FFF2-40B4-BE49-F238E27FC236}">
                  <a16:creationId xmlns:a16="http://schemas.microsoft.com/office/drawing/2014/main" id="{852A215F-3985-E54A-F875-76D1BF8CE032}"/>
                </a:ext>
              </a:extLst>
            </p:cNvPr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83;p59">
              <a:extLst>
                <a:ext uri="{FF2B5EF4-FFF2-40B4-BE49-F238E27FC236}">
                  <a16:creationId xmlns:a16="http://schemas.microsoft.com/office/drawing/2014/main" id="{5CF3562C-EC0C-28B2-561D-B4656D00CBF0}"/>
                </a:ext>
              </a:extLst>
            </p:cNvPr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84;p59">
              <a:extLst>
                <a:ext uri="{FF2B5EF4-FFF2-40B4-BE49-F238E27FC236}">
                  <a16:creationId xmlns:a16="http://schemas.microsoft.com/office/drawing/2014/main" id="{6E232D50-E8EE-C3B0-729E-76B1555FF493}"/>
                </a:ext>
              </a:extLst>
            </p:cNvPr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85;p59">
              <a:extLst>
                <a:ext uri="{FF2B5EF4-FFF2-40B4-BE49-F238E27FC236}">
                  <a16:creationId xmlns:a16="http://schemas.microsoft.com/office/drawing/2014/main" id="{10B9BEDF-6AE0-059A-39AF-87E69D689966}"/>
                </a:ext>
              </a:extLst>
            </p:cNvPr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86;p59">
              <a:extLst>
                <a:ext uri="{FF2B5EF4-FFF2-40B4-BE49-F238E27FC236}">
                  <a16:creationId xmlns:a16="http://schemas.microsoft.com/office/drawing/2014/main" id="{B30E9E18-D4DD-D20B-ECC1-2ECB5DC25691}"/>
                </a:ext>
              </a:extLst>
            </p:cNvPr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87;p59">
              <a:extLst>
                <a:ext uri="{FF2B5EF4-FFF2-40B4-BE49-F238E27FC236}">
                  <a16:creationId xmlns:a16="http://schemas.microsoft.com/office/drawing/2014/main" id="{49103C29-4448-5500-3CAF-69063687FE9A}"/>
                </a:ext>
              </a:extLst>
            </p:cNvPr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88;p59">
              <a:extLst>
                <a:ext uri="{FF2B5EF4-FFF2-40B4-BE49-F238E27FC236}">
                  <a16:creationId xmlns:a16="http://schemas.microsoft.com/office/drawing/2014/main" id="{CAA71674-2EF7-4ED7-0C41-8A211B237315}"/>
                </a:ext>
              </a:extLst>
            </p:cNvPr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89;p59">
              <a:extLst>
                <a:ext uri="{FF2B5EF4-FFF2-40B4-BE49-F238E27FC236}">
                  <a16:creationId xmlns:a16="http://schemas.microsoft.com/office/drawing/2014/main" id="{7CB1A988-A3CD-E0D7-9E8D-0009D744770F}"/>
                </a:ext>
              </a:extLst>
            </p:cNvPr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90;p59">
              <a:extLst>
                <a:ext uri="{FF2B5EF4-FFF2-40B4-BE49-F238E27FC236}">
                  <a16:creationId xmlns:a16="http://schemas.microsoft.com/office/drawing/2014/main" id="{17580C43-7663-77B1-1A6C-27B8B673DB47}"/>
                </a:ext>
              </a:extLst>
            </p:cNvPr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91;p59">
              <a:extLst>
                <a:ext uri="{FF2B5EF4-FFF2-40B4-BE49-F238E27FC236}">
                  <a16:creationId xmlns:a16="http://schemas.microsoft.com/office/drawing/2014/main" id="{28BCAF21-7BCD-DF30-A72C-839DBC1E82EA}"/>
                </a:ext>
              </a:extLst>
            </p:cNvPr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92;p59">
              <a:extLst>
                <a:ext uri="{FF2B5EF4-FFF2-40B4-BE49-F238E27FC236}">
                  <a16:creationId xmlns:a16="http://schemas.microsoft.com/office/drawing/2014/main" id="{098D3335-AD47-715D-42FD-68E3EEC18702}"/>
                </a:ext>
              </a:extLst>
            </p:cNvPr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93;p59">
              <a:extLst>
                <a:ext uri="{FF2B5EF4-FFF2-40B4-BE49-F238E27FC236}">
                  <a16:creationId xmlns:a16="http://schemas.microsoft.com/office/drawing/2014/main" id="{8065BB00-63FF-5EE2-38E6-09CEE76B6860}"/>
                </a:ext>
              </a:extLst>
            </p:cNvPr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4;p59">
              <a:extLst>
                <a:ext uri="{FF2B5EF4-FFF2-40B4-BE49-F238E27FC236}">
                  <a16:creationId xmlns:a16="http://schemas.microsoft.com/office/drawing/2014/main" id="{1466235E-CAA4-8902-5372-FD1F4C70D68D}"/>
                </a:ext>
              </a:extLst>
            </p:cNvPr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95;p59">
              <a:extLst>
                <a:ext uri="{FF2B5EF4-FFF2-40B4-BE49-F238E27FC236}">
                  <a16:creationId xmlns:a16="http://schemas.microsoft.com/office/drawing/2014/main" id="{FDEB3C5D-5872-832A-FAF5-A48B8D92ECBB}"/>
                </a:ext>
              </a:extLst>
            </p:cNvPr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1" name="Google Shape;1396;p59">
              <a:extLst>
                <a:ext uri="{FF2B5EF4-FFF2-40B4-BE49-F238E27FC236}">
                  <a16:creationId xmlns:a16="http://schemas.microsoft.com/office/drawing/2014/main" id="{91D2C31D-6EDC-A6CB-1320-E762C33A39C6}"/>
                </a:ext>
              </a:extLst>
            </p:cNvPr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2" name="Google Shape;1397;p59">
              <a:extLst>
                <a:ext uri="{FF2B5EF4-FFF2-40B4-BE49-F238E27FC236}">
                  <a16:creationId xmlns:a16="http://schemas.microsoft.com/office/drawing/2014/main" id="{15E01536-FA1A-1123-2545-5F590C68DF2D}"/>
                </a:ext>
              </a:extLst>
            </p:cNvPr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1398;p59">
              <a:extLst>
                <a:ext uri="{FF2B5EF4-FFF2-40B4-BE49-F238E27FC236}">
                  <a16:creationId xmlns:a16="http://schemas.microsoft.com/office/drawing/2014/main" id="{1F1ED543-2F0F-1B4C-9922-72681EF31380}"/>
                </a:ext>
              </a:extLst>
            </p:cNvPr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07" name="Google Shape;1399;p59">
                <a:extLst>
                  <a:ext uri="{FF2B5EF4-FFF2-40B4-BE49-F238E27FC236}">
                    <a16:creationId xmlns:a16="http://schemas.microsoft.com/office/drawing/2014/main" id="{5E660742-CA7F-26EB-E3F0-EA7174F6F349}"/>
                  </a:ext>
                </a:extLst>
              </p:cNvPr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400;p59">
                <a:extLst>
                  <a:ext uri="{FF2B5EF4-FFF2-40B4-BE49-F238E27FC236}">
                    <a16:creationId xmlns:a16="http://schemas.microsoft.com/office/drawing/2014/main" id="{3716754F-6188-FC42-D050-DF79AC68F700}"/>
                  </a:ext>
                </a:extLst>
              </p:cNvPr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" name="Google Shape;1401;p59">
              <a:extLst>
                <a:ext uri="{FF2B5EF4-FFF2-40B4-BE49-F238E27FC236}">
                  <a16:creationId xmlns:a16="http://schemas.microsoft.com/office/drawing/2014/main" id="{7F9F640B-0802-D3CE-AE02-0ABA3A8A56BE}"/>
                </a:ext>
              </a:extLst>
            </p:cNvPr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1402;p59">
              <a:extLst>
                <a:ext uri="{FF2B5EF4-FFF2-40B4-BE49-F238E27FC236}">
                  <a16:creationId xmlns:a16="http://schemas.microsoft.com/office/drawing/2014/main" id="{6E99C4EE-DED0-70B3-A378-350259779952}"/>
                </a:ext>
              </a:extLst>
            </p:cNvPr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03" name="Google Shape;1403;p59">
                <a:extLst>
                  <a:ext uri="{FF2B5EF4-FFF2-40B4-BE49-F238E27FC236}">
                    <a16:creationId xmlns:a16="http://schemas.microsoft.com/office/drawing/2014/main" id="{088B76F0-F97C-E9E6-C507-BAC839C0582A}"/>
                  </a:ext>
                </a:extLst>
              </p:cNvPr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404;p59">
                <a:extLst>
                  <a:ext uri="{FF2B5EF4-FFF2-40B4-BE49-F238E27FC236}">
                    <a16:creationId xmlns:a16="http://schemas.microsoft.com/office/drawing/2014/main" id="{ED3F57E8-52D7-5AC5-F98D-4A5D23634DB1}"/>
                  </a:ext>
                </a:extLst>
              </p:cNvPr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405;p59">
                <a:extLst>
                  <a:ext uri="{FF2B5EF4-FFF2-40B4-BE49-F238E27FC236}">
                    <a16:creationId xmlns:a16="http://schemas.microsoft.com/office/drawing/2014/main" id="{F51A814D-55A1-4D72-343C-C8839E27A1BE}"/>
                  </a:ext>
                </a:extLst>
              </p:cNvPr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406;p59">
                <a:extLst>
                  <a:ext uri="{FF2B5EF4-FFF2-40B4-BE49-F238E27FC236}">
                    <a16:creationId xmlns:a16="http://schemas.microsoft.com/office/drawing/2014/main" id="{DA30975E-5ABA-70A8-6D63-677978462258}"/>
                  </a:ext>
                </a:extLst>
              </p:cNvPr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" name="Google Shape;1407;p59">
              <a:extLst>
                <a:ext uri="{FF2B5EF4-FFF2-40B4-BE49-F238E27FC236}">
                  <a16:creationId xmlns:a16="http://schemas.microsoft.com/office/drawing/2014/main" id="{36B61CF2-A0CC-ECCB-3538-659199B876AD}"/>
                </a:ext>
              </a:extLst>
            </p:cNvPr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8;p59">
              <a:extLst>
                <a:ext uri="{FF2B5EF4-FFF2-40B4-BE49-F238E27FC236}">
                  <a16:creationId xmlns:a16="http://schemas.microsoft.com/office/drawing/2014/main" id="{441FC2A8-2E4E-F29B-4EB1-58BFCE6279F2}"/>
                </a:ext>
              </a:extLst>
            </p:cNvPr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9;p59">
              <a:extLst>
                <a:ext uri="{FF2B5EF4-FFF2-40B4-BE49-F238E27FC236}">
                  <a16:creationId xmlns:a16="http://schemas.microsoft.com/office/drawing/2014/main" id="{3743A983-7582-E194-CD97-07A119F318BD}"/>
                </a:ext>
              </a:extLst>
            </p:cNvPr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10;p59">
              <a:extLst>
                <a:ext uri="{FF2B5EF4-FFF2-40B4-BE49-F238E27FC236}">
                  <a16:creationId xmlns:a16="http://schemas.microsoft.com/office/drawing/2014/main" id="{7B7E8E5B-D6FE-ACE9-42DE-C67A2F2D95C9}"/>
                </a:ext>
              </a:extLst>
            </p:cNvPr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11;p59">
              <a:extLst>
                <a:ext uri="{FF2B5EF4-FFF2-40B4-BE49-F238E27FC236}">
                  <a16:creationId xmlns:a16="http://schemas.microsoft.com/office/drawing/2014/main" id="{6C1D1FE7-1459-5D35-76E2-BF22A084733D}"/>
                </a:ext>
              </a:extLst>
            </p:cNvPr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12;p59">
              <a:extLst>
                <a:ext uri="{FF2B5EF4-FFF2-40B4-BE49-F238E27FC236}">
                  <a16:creationId xmlns:a16="http://schemas.microsoft.com/office/drawing/2014/main" id="{A0489A1F-08DD-E931-AB28-61A1CC33F5F2}"/>
                </a:ext>
              </a:extLst>
            </p:cNvPr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13;p59">
              <a:extLst>
                <a:ext uri="{FF2B5EF4-FFF2-40B4-BE49-F238E27FC236}">
                  <a16:creationId xmlns:a16="http://schemas.microsoft.com/office/drawing/2014/main" id="{0C2D2881-0033-9E2C-1555-AF6CCC04603E}"/>
                </a:ext>
              </a:extLst>
            </p:cNvPr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" name="Google Shape;1414;p59">
              <a:extLst>
                <a:ext uri="{FF2B5EF4-FFF2-40B4-BE49-F238E27FC236}">
                  <a16:creationId xmlns:a16="http://schemas.microsoft.com/office/drawing/2014/main" id="{D2A33A4F-F707-51A0-F51A-EB333EB0F93F}"/>
                </a:ext>
              </a:extLst>
            </p:cNvPr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99" name="Google Shape;1415;p59">
                <a:extLst>
                  <a:ext uri="{FF2B5EF4-FFF2-40B4-BE49-F238E27FC236}">
                    <a16:creationId xmlns:a16="http://schemas.microsoft.com/office/drawing/2014/main" id="{07F19277-C244-2992-09D6-1728DA45F366}"/>
                  </a:ext>
                </a:extLst>
              </p:cNvPr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416;p59">
                <a:extLst>
                  <a:ext uri="{FF2B5EF4-FFF2-40B4-BE49-F238E27FC236}">
                    <a16:creationId xmlns:a16="http://schemas.microsoft.com/office/drawing/2014/main" id="{9C4AE9DC-D88B-B121-B04F-A5247D26194D}"/>
                  </a:ext>
                </a:extLst>
              </p:cNvPr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417;p59">
                <a:extLst>
                  <a:ext uri="{FF2B5EF4-FFF2-40B4-BE49-F238E27FC236}">
                    <a16:creationId xmlns:a16="http://schemas.microsoft.com/office/drawing/2014/main" id="{75F11B11-5B7D-A43F-06F0-A6524FE277B9}"/>
                  </a:ext>
                </a:extLst>
              </p:cNvPr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418;p59">
                <a:extLst>
                  <a:ext uri="{FF2B5EF4-FFF2-40B4-BE49-F238E27FC236}">
                    <a16:creationId xmlns:a16="http://schemas.microsoft.com/office/drawing/2014/main" id="{E8190B42-8B27-1D98-482B-D427C72208B9}"/>
                  </a:ext>
                </a:extLst>
              </p:cNvPr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1419;p59">
              <a:extLst>
                <a:ext uri="{FF2B5EF4-FFF2-40B4-BE49-F238E27FC236}">
                  <a16:creationId xmlns:a16="http://schemas.microsoft.com/office/drawing/2014/main" id="{60BE3F75-52A6-DAE1-02F1-8565D753D1CB}"/>
                </a:ext>
              </a:extLst>
            </p:cNvPr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20;p59">
              <a:extLst>
                <a:ext uri="{FF2B5EF4-FFF2-40B4-BE49-F238E27FC236}">
                  <a16:creationId xmlns:a16="http://schemas.microsoft.com/office/drawing/2014/main" id="{70D1433C-46A6-2FD9-70AF-DBA9FCAE3863}"/>
                </a:ext>
              </a:extLst>
            </p:cNvPr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21;p59">
              <a:extLst>
                <a:ext uri="{FF2B5EF4-FFF2-40B4-BE49-F238E27FC236}">
                  <a16:creationId xmlns:a16="http://schemas.microsoft.com/office/drawing/2014/main" id="{CB2BF6CD-9025-96F9-7FA3-049E3294FD74}"/>
                </a:ext>
              </a:extLst>
            </p:cNvPr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22;p59">
              <a:extLst>
                <a:ext uri="{FF2B5EF4-FFF2-40B4-BE49-F238E27FC236}">
                  <a16:creationId xmlns:a16="http://schemas.microsoft.com/office/drawing/2014/main" id="{ADF29B49-11B1-6780-6CBC-C33639C7A948}"/>
                </a:ext>
              </a:extLst>
            </p:cNvPr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23;p59">
              <a:extLst>
                <a:ext uri="{FF2B5EF4-FFF2-40B4-BE49-F238E27FC236}">
                  <a16:creationId xmlns:a16="http://schemas.microsoft.com/office/drawing/2014/main" id="{258FDE38-F34D-45AA-4AC5-972FB015531C}"/>
                </a:ext>
              </a:extLst>
            </p:cNvPr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24;p59">
              <a:extLst>
                <a:ext uri="{FF2B5EF4-FFF2-40B4-BE49-F238E27FC236}">
                  <a16:creationId xmlns:a16="http://schemas.microsoft.com/office/drawing/2014/main" id="{7709BD9C-C870-4191-9D0B-CC7CE8A32DE4}"/>
                </a:ext>
              </a:extLst>
            </p:cNvPr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25;p59">
              <a:extLst>
                <a:ext uri="{FF2B5EF4-FFF2-40B4-BE49-F238E27FC236}">
                  <a16:creationId xmlns:a16="http://schemas.microsoft.com/office/drawing/2014/main" id="{17151C22-F0AC-29C4-D8AC-C295C1F07578}"/>
                </a:ext>
              </a:extLst>
            </p:cNvPr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6;p59">
              <a:extLst>
                <a:ext uri="{FF2B5EF4-FFF2-40B4-BE49-F238E27FC236}">
                  <a16:creationId xmlns:a16="http://schemas.microsoft.com/office/drawing/2014/main" id="{76991D07-6463-608A-7B03-5DEA467523B7}"/>
                </a:ext>
              </a:extLst>
            </p:cNvPr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27;p59">
              <a:extLst>
                <a:ext uri="{FF2B5EF4-FFF2-40B4-BE49-F238E27FC236}">
                  <a16:creationId xmlns:a16="http://schemas.microsoft.com/office/drawing/2014/main" id="{50B270D4-D4FF-9FFF-2845-0E1F1865A7F4}"/>
                </a:ext>
              </a:extLst>
            </p:cNvPr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28;p59">
              <a:extLst>
                <a:ext uri="{FF2B5EF4-FFF2-40B4-BE49-F238E27FC236}">
                  <a16:creationId xmlns:a16="http://schemas.microsoft.com/office/drawing/2014/main" id="{D3FD84D3-BEF1-70B0-22E8-A32EC44A806C}"/>
                </a:ext>
              </a:extLst>
            </p:cNvPr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29;p59">
              <a:extLst>
                <a:ext uri="{FF2B5EF4-FFF2-40B4-BE49-F238E27FC236}">
                  <a16:creationId xmlns:a16="http://schemas.microsoft.com/office/drawing/2014/main" id="{297770AB-229B-4AC4-B037-3B7507248769}"/>
                </a:ext>
              </a:extLst>
            </p:cNvPr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30;p59">
              <a:extLst>
                <a:ext uri="{FF2B5EF4-FFF2-40B4-BE49-F238E27FC236}">
                  <a16:creationId xmlns:a16="http://schemas.microsoft.com/office/drawing/2014/main" id="{DF0AB357-EFBD-56C9-D165-D11C4957F487}"/>
                </a:ext>
              </a:extLst>
            </p:cNvPr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31;p59">
              <a:extLst>
                <a:ext uri="{FF2B5EF4-FFF2-40B4-BE49-F238E27FC236}">
                  <a16:creationId xmlns:a16="http://schemas.microsoft.com/office/drawing/2014/main" id="{1EE2C92C-AA98-B1EC-C18D-77D5864F2860}"/>
                </a:ext>
              </a:extLst>
            </p:cNvPr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32;p59">
              <a:extLst>
                <a:ext uri="{FF2B5EF4-FFF2-40B4-BE49-F238E27FC236}">
                  <a16:creationId xmlns:a16="http://schemas.microsoft.com/office/drawing/2014/main" id="{4BCB154D-EA8D-297F-41A2-0615A61E017C}"/>
                </a:ext>
              </a:extLst>
            </p:cNvPr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33;p59">
              <a:extLst>
                <a:ext uri="{FF2B5EF4-FFF2-40B4-BE49-F238E27FC236}">
                  <a16:creationId xmlns:a16="http://schemas.microsoft.com/office/drawing/2014/main" id="{3E99623B-28AB-ED57-6A43-730152D6CE9A}"/>
                </a:ext>
              </a:extLst>
            </p:cNvPr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34;p59">
              <a:extLst>
                <a:ext uri="{FF2B5EF4-FFF2-40B4-BE49-F238E27FC236}">
                  <a16:creationId xmlns:a16="http://schemas.microsoft.com/office/drawing/2014/main" id="{1E9C83B2-81D3-8118-14D0-90A8880DB842}"/>
                </a:ext>
              </a:extLst>
            </p:cNvPr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35;p59">
              <a:extLst>
                <a:ext uri="{FF2B5EF4-FFF2-40B4-BE49-F238E27FC236}">
                  <a16:creationId xmlns:a16="http://schemas.microsoft.com/office/drawing/2014/main" id="{331BECD4-FF20-A172-B059-DC27F6A5453B}"/>
                </a:ext>
              </a:extLst>
            </p:cNvPr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436;p59">
              <a:extLst>
                <a:ext uri="{FF2B5EF4-FFF2-40B4-BE49-F238E27FC236}">
                  <a16:creationId xmlns:a16="http://schemas.microsoft.com/office/drawing/2014/main" id="{78BD7C60-369A-24BA-5A0D-9A371EC7604A}"/>
                </a:ext>
              </a:extLst>
            </p:cNvPr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37;p59">
              <a:extLst>
                <a:ext uri="{FF2B5EF4-FFF2-40B4-BE49-F238E27FC236}">
                  <a16:creationId xmlns:a16="http://schemas.microsoft.com/office/drawing/2014/main" id="{964DC848-2FC2-5AE8-BF98-A79C7EAB8955}"/>
                </a:ext>
              </a:extLst>
            </p:cNvPr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38;p59">
              <a:extLst>
                <a:ext uri="{FF2B5EF4-FFF2-40B4-BE49-F238E27FC236}">
                  <a16:creationId xmlns:a16="http://schemas.microsoft.com/office/drawing/2014/main" id="{7FB272BC-8803-76FD-9CF0-1C997DB89169}"/>
                </a:ext>
              </a:extLst>
            </p:cNvPr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39;p59">
              <a:extLst>
                <a:ext uri="{FF2B5EF4-FFF2-40B4-BE49-F238E27FC236}">
                  <a16:creationId xmlns:a16="http://schemas.microsoft.com/office/drawing/2014/main" id="{5F957DF9-0C6D-8B8D-88D8-4E9DE88CE3B3}"/>
                </a:ext>
              </a:extLst>
            </p:cNvPr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40;p59">
              <a:extLst>
                <a:ext uri="{FF2B5EF4-FFF2-40B4-BE49-F238E27FC236}">
                  <a16:creationId xmlns:a16="http://schemas.microsoft.com/office/drawing/2014/main" id="{94098F21-8925-A2CB-06A4-F67BDFC424E2}"/>
                </a:ext>
              </a:extLst>
            </p:cNvPr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41;p59">
              <a:extLst>
                <a:ext uri="{FF2B5EF4-FFF2-40B4-BE49-F238E27FC236}">
                  <a16:creationId xmlns:a16="http://schemas.microsoft.com/office/drawing/2014/main" id="{B7EB836A-26F3-3A61-B90C-886293037D9B}"/>
                </a:ext>
              </a:extLst>
            </p:cNvPr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42;p59">
              <a:extLst>
                <a:ext uri="{FF2B5EF4-FFF2-40B4-BE49-F238E27FC236}">
                  <a16:creationId xmlns:a16="http://schemas.microsoft.com/office/drawing/2014/main" id="{9E9C2595-A28F-D087-4204-A7DAE784E8AF}"/>
                </a:ext>
              </a:extLst>
            </p:cNvPr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43;p59">
              <a:extLst>
                <a:ext uri="{FF2B5EF4-FFF2-40B4-BE49-F238E27FC236}">
                  <a16:creationId xmlns:a16="http://schemas.microsoft.com/office/drawing/2014/main" id="{247F287B-8DAF-E3C3-0903-C896C886AE0E}"/>
                </a:ext>
              </a:extLst>
            </p:cNvPr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44;p59">
              <a:extLst>
                <a:ext uri="{FF2B5EF4-FFF2-40B4-BE49-F238E27FC236}">
                  <a16:creationId xmlns:a16="http://schemas.microsoft.com/office/drawing/2014/main" id="{AD9590AC-8549-20EC-0F42-E967689CECAA}"/>
                </a:ext>
              </a:extLst>
            </p:cNvPr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45;p59">
              <a:extLst>
                <a:ext uri="{FF2B5EF4-FFF2-40B4-BE49-F238E27FC236}">
                  <a16:creationId xmlns:a16="http://schemas.microsoft.com/office/drawing/2014/main" id="{E848DC54-8042-97B7-5969-0FE0FF29A964}"/>
                </a:ext>
              </a:extLst>
            </p:cNvPr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46;p59">
              <a:extLst>
                <a:ext uri="{FF2B5EF4-FFF2-40B4-BE49-F238E27FC236}">
                  <a16:creationId xmlns:a16="http://schemas.microsoft.com/office/drawing/2014/main" id="{8EFEC0C7-6D85-0022-4D1B-5FB63333B452}"/>
                </a:ext>
              </a:extLst>
            </p:cNvPr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47;p59">
              <a:extLst>
                <a:ext uri="{FF2B5EF4-FFF2-40B4-BE49-F238E27FC236}">
                  <a16:creationId xmlns:a16="http://schemas.microsoft.com/office/drawing/2014/main" id="{E2DB3678-CC5C-BF83-D555-4331602C127B}"/>
                </a:ext>
              </a:extLst>
            </p:cNvPr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1448;p59">
              <a:extLst>
                <a:ext uri="{FF2B5EF4-FFF2-40B4-BE49-F238E27FC236}">
                  <a16:creationId xmlns:a16="http://schemas.microsoft.com/office/drawing/2014/main" id="{C3CBADDC-88EF-07AB-CD9F-98AB69E504E2}"/>
                </a:ext>
              </a:extLst>
            </p:cNvPr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97" name="Google Shape;1449;p59">
                <a:extLst>
                  <a:ext uri="{FF2B5EF4-FFF2-40B4-BE49-F238E27FC236}">
                    <a16:creationId xmlns:a16="http://schemas.microsoft.com/office/drawing/2014/main" id="{88887B11-15F6-7220-D498-BD70F238E56D}"/>
                  </a:ext>
                </a:extLst>
              </p:cNvPr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450;p59">
                <a:extLst>
                  <a:ext uri="{FF2B5EF4-FFF2-40B4-BE49-F238E27FC236}">
                    <a16:creationId xmlns:a16="http://schemas.microsoft.com/office/drawing/2014/main" id="{1258FE54-B3EA-9F9A-54E6-0F9273C133F0}"/>
                  </a:ext>
                </a:extLst>
              </p:cNvPr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" name="Google Shape;1451;p59">
              <a:extLst>
                <a:ext uri="{FF2B5EF4-FFF2-40B4-BE49-F238E27FC236}">
                  <a16:creationId xmlns:a16="http://schemas.microsoft.com/office/drawing/2014/main" id="{393B20CB-E4FE-4D49-70CF-AE17DE643DDF}"/>
                </a:ext>
              </a:extLst>
            </p:cNvPr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1452;p59">
              <a:extLst>
                <a:ext uri="{FF2B5EF4-FFF2-40B4-BE49-F238E27FC236}">
                  <a16:creationId xmlns:a16="http://schemas.microsoft.com/office/drawing/2014/main" id="{18D84091-528B-C2D5-4E61-D2280D67C263}"/>
                </a:ext>
              </a:extLst>
            </p:cNvPr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95" name="Google Shape;1453;p59">
                <a:extLst>
                  <a:ext uri="{FF2B5EF4-FFF2-40B4-BE49-F238E27FC236}">
                    <a16:creationId xmlns:a16="http://schemas.microsoft.com/office/drawing/2014/main" id="{E24313F0-D1E7-D25A-27B6-24E97C13377B}"/>
                  </a:ext>
                </a:extLst>
              </p:cNvPr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96" name="Google Shape;1454;p59">
                <a:extLst>
                  <a:ext uri="{FF2B5EF4-FFF2-40B4-BE49-F238E27FC236}">
                    <a16:creationId xmlns:a16="http://schemas.microsoft.com/office/drawing/2014/main" id="{21318B7A-25AD-28FF-CE25-FDB507431154}"/>
                  </a:ext>
                </a:extLst>
              </p:cNvPr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1455;p59">
              <a:extLst>
                <a:ext uri="{FF2B5EF4-FFF2-40B4-BE49-F238E27FC236}">
                  <a16:creationId xmlns:a16="http://schemas.microsoft.com/office/drawing/2014/main" id="{312C0559-5672-0DBB-AE09-A824C1B111D3}"/>
                </a:ext>
              </a:extLst>
            </p:cNvPr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93" name="Google Shape;1456;p59">
                <a:extLst>
                  <a:ext uri="{FF2B5EF4-FFF2-40B4-BE49-F238E27FC236}">
                    <a16:creationId xmlns:a16="http://schemas.microsoft.com/office/drawing/2014/main" id="{8DDC0181-FAFE-83B4-8800-8350EE30E28B}"/>
                  </a:ext>
                </a:extLst>
              </p:cNvPr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457;p59">
                <a:extLst>
                  <a:ext uri="{FF2B5EF4-FFF2-40B4-BE49-F238E27FC236}">
                    <a16:creationId xmlns:a16="http://schemas.microsoft.com/office/drawing/2014/main" id="{C2B8CD07-2C41-7FD0-2B89-1E66F7EAB07B}"/>
                  </a:ext>
                </a:extLst>
              </p:cNvPr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1458;p59">
              <a:extLst>
                <a:ext uri="{FF2B5EF4-FFF2-40B4-BE49-F238E27FC236}">
                  <a16:creationId xmlns:a16="http://schemas.microsoft.com/office/drawing/2014/main" id="{AF8E9C3D-8D31-0856-B817-61F0C247417C}"/>
                </a:ext>
              </a:extLst>
            </p:cNvPr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59;p59">
              <a:extLst>
                <a:ext uri="{FF2B5EF4-FFF2-40B4-BE49-F238E27FC236}">
                  <a16:creationId xmlns:a16="http://schemas.microsoft.com/office/drawing/2014/main" id="{CFD25BE7-9563-8B86-33E7-D99B3E52FC7F}"/>
                </a:ext>
              </a:extLst>
            </p:cNvPr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60;p59">
              <a:extLst>
                <a:ext uri="{FF2B5EF4-FFF2-40B4-BE49-F238E27FC236}">
                  <a16:creationId xmlns:a16="http://schemas.microsoft.com/office/drawing/2014/main" id="{25A02DBC-0354-9E6E-625F-70EE5559DC62}"/>
                </a:ext>
              </a:extLst>
            </p:cNvPr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61;p59">
              <a:extLst>
                <a:ext uri="{FF2B5EF4-FFF2-40B4-BE49-F238E27FC236}">
                  <a16:creationId xmlns:a16="http://schemas.microsoft.com/office/drawing/2014/main" id="{5BCFBEF3-1DED-18E7-BB3F-E61926DC0779}"/>
                </a:ext>
              </a:extLst>
            </p:cNvPr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62;p59">
              <a:extLst>
                <a:ext uri="{FF2B5EF4-FFF2-40B4-BE49-F238E27FC236}">
                  <a16:creationId xmlns:a16="http://schemas.microsoft.com/office/drawing/2014/main" id="{6E782826-B414-DB85-8040-501AF2C509F8}"/>
                </a:ext>
              </a:extLst>
            </p:cNvPr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63;p59">
              <a:extLst>
                <a:ext uri="{FF2B5EF4-FFF2-40B4-BE49-F238E27FC236}">
                  <a16:creationId xmlns:a16="http://schemas.microsoft.com/office/drawing/2014/main" id="{BAD6134A-6FA4-CB83-46D0-A7BBC9AF002C}"/>
                </a:ext>
              </a:extLst>
            </p:cNvPr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64;p59">
              <a:extLst>
                <a:ext uri="{FF2B5EF4-FFF2-40B4-BE49-F238E27FC236}">
                  <a16:creationId xmlns:a16="http://schemas.microsoft.com/office/drawing/2014/main" id="{1AAAC9BA-A65E-BE8E-5C4C-4E821A4F73F2}"/>
                </a:ext>
              </a:extLst>
            </p:cNvPr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65;p59">
              <a:extLst>
                <a:ext uri="{FF2B5EF4-FFF2-40B4-BE49-F238E27FC236}">
                  <a16:creationId xmlns:a16="http://schemas.microsoft.com/office/drawing/2014/main" id="{163BEB6A-F94D-572A-5E58-EE8E4B6FEBB5}"/>
                </a:ext>
              </a:extLst>
            </p:cNvPr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" name="Google Shape;1466;p59">
              <a:extLst>
                <a:ext uri="{FF2B5EF4-FFF2-40B4-BE49-F238E27FC236}">
                  <a16:creationId xmlns:a16="http://schemas.microsoft.com/office/drawing/2014/main" id="{4B9F2973-887D-2604-AE54-0498638E2314}"/>
                </a:ext>
              </a:extLst>
            </p:cNvPr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89" name="Google Shape;1467;p59">
                <a:extLst>
                  <a:ext uri="{FF2B5EF4-FFF2-40B4-BE49-F238E27FC236}">
                    <a16:creationId xmlns:a16="http://schemas.microsoft.com/office/drawing/2014/main" id="{2FD40EF2-6BA7-DCD1-AE94-09840D0B460A}"/>
                  </a:ext>
                </a:extLst>
              </p:cNvPr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468;p59">
                <a:extLst>
                  <a:ext uri="{FF2B5EF4-FFF2-40B4-BE49-F238E27FC236}">
                    <a16:creationId xmlns:a16="http://schemas.microsoft.com/office/drawing/2014/main" id="{E7285971-DCF5-6801-84AF-B655A795127A}"/>
                  </a:ext>
                </a:extLst>
              </p:cNvPr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469;p59">
                <a:extLst>
                  <a:ext uri="{FF2B5EF4-FFF2-40B4-BE49-F238E27FC236}">
                    <a16:creationId xmlns:a16="http://schemas.microsoft.com/office/drawing/2014/main" id="{A32E32B1-C2F0-4FF0-D2EA-F283F38F87A7}"/>
                  </a:ext>
                </a:extLst>
              </p:cNvPr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470;p59">
                <a:extLst>
                  <a:ext uri="{FF2B5EF4-FFF2-40B4-BE49-F238E27FC236}">
                    <a16:creationId xmlns:a16="http://schemas.microsoft.com/office/drawing/2014/main" id="{C6528B0C-5666-773C-A176-9975718457D0}"/>
                  </a:ext>
                </a:extLst>
              </p:cNvPr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1471;p59">
              <a:extLst>
                <a:ext uri="{FF2B5EF4-FFF2-40B4-BE49-F238E27FC236}">
                  <a16:creationId xmlns:a16="http://schemas.microsoft.com/office/drawing/2014/main" id="{DECB1485-035D-8938-7FB1-90C4C2B20FAC}"/>
                </a:ext>
              </a:extLst>
            </p:cNvPr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72;p59">
              <a:extLst>
                <a:ext uri="{FF2B5EF4-FFF2-40B4-BE49-F238E27FC236}">
                  <a16:creationId xmlns:a16="http://schemas.microsoft.com/office/drawing/2014/main" id="{ED0B41D2-CEEB-1EF7-2DD4-B110FAAE5C20}"/>
                </a:ext>
              </a:extLst>
            </p:cNvPr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73;p59">
              <a:extLst>
                <a:ext uri="{FF2B5EF4-FFF2-40B4-BE49-F238E27FC236}">
                  <a16:creationId xmlns:a16="http://schemas.microsoft.com/office/drawing/2014/main" id="{47A95787-7146-F503-A56F-879F6C136573}"/>
                </a:ext>
              </a:extLst>
            </p:cNvPr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74;p59">
              <a:extLst>
                <a:ext uri="{FF2B5EF4-FFF2-40B4-BE49-F238E27FC236}">
                  <a16:creationId xmlns:a16="http://schemas.microsoft.com/office/drawing/2014/main" id="{C418B4BB-ED56-23A2-E5B3-180C237E92C6}"/>
                </a:ext>
              </a:extLst>
            </p:cNvPr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75;p59">
              <a:extLst>
                <a:ext uri="{FF2B5EF4-FFF2-40B4-BE49-F238E27FC236}">
                  <a16:creationId xmlns:a16="http://schemas.microsoft.com/office/drawing/2014/main" id="{2180CFE0-DDCA-1AEF-FBF2-285FAB2669E9}"/>
                </a:ext>
              </a:extLst>
            </p:cNvPr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76;p59">
              <a:extLst>
                <a:ext uri="{FF2B5EF4-FFF2-40B4-BE49-F238E27FC236}">
                  <a16:creationId xmlns:a16="http://schemas.microsoft.com/office/drawing/2014/main" id="{072AD422-D4F3-E92C-D86C-86613CEDD960}"/>
                </a:ext>
              </a:extLst>
            </p:cNvPr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77;p59">
              <a:extLst>
                <a:ext uri="{FF2B5EF4-FFF2-40B4-BE49-F238E27FC236}">
                  <a16:creationId xmlns:a16="http://schemas.microsoft.com/office/drawing/2014/main" id="{34F945CF-E749-9B7E-8F0C-0D55009CE145}"/>
                </a:ext>
              </a:extLst>
            </p:cNvPr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78;p59">
              <a:extLst>
                <a:ext uri="{FF2B5EF4-FFF2-40B4-BE49-F238E27FC236}">
                  <a16:creationId xmlns:a16="http://schemas.microsoft.com/office/drawing/2014/main" id="{7254D0D4-646D-DDF9-3E7D-F007E7E20855}"/>
                </a:ext>
              </a:extLst>
            </p:cNvPr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" name="Google Shape;1479;p59">
              <a:extLst>
                <a:ext uri="{FF2B5EF4-FFF2-40B4-BE49-F238E27FC236}">
                  <a16:creationId xmlns:a16="http://schemas.microsoft.com/office/drawing/2014/main" id="{A4C38B39-4FDA-C408-EA99-A825F051A0FF}"/>
                </a:ext>
              </a:extLst>
            </p:cNvPr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85" name="Google Shape;1480;p59">
                <a:extLst>
                  <a:ext uri="{FF2B5EF4-FFF2-40B4-BE49-F238E27FC236}">
                    <a16:creationId xmlns:a16="http://schemas.microsoft.com/office/drawing/2014/main" id="{82F34AEE-42A0-12E4-F30A-E6F3545B070B}"/>
                  </a:ext>
                </a:extLst>
              </p:cNvPr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481;p59">
                <a:extLst>
                  <a:ext uri="{FF2B5EF4-FFF2-40B4-BE49-F238E27FC236}">
                    <a16:creationId xmlns:a16="http://schemas.microsoft.com/office/drawing/2014/main" id="{503B4E46-70F2-C5FB-5AD0-C43B97EFA6A1}"/>
                  </a:ext>
                </a:extLst>
              </p:cNvPr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482;p59">
                <a:extLst>
                  <a:ext uri="{FF2B5EF4-FFF2-40B4-BE49-F238E27FC236}">
                    <a16:creationId xmlns:a16="http://schemas.microsoft.com/office/drawing/2014/main" id="{4721285D-36F2-A054-4B15-D5B605DE94DD}"/>
                  </a:ext>
                </a:extLst>
              </p:cNvPr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483;p59">
                <a:extLst>
                  <a:ext uri="{FF2B5EF4-FFF2-40B4-BE49-F238E27FC236}">
                    <a16:creationId xmlns:a16="http://schemas.microsoft.com/office/drawing/2014/main" id="{79BED6E4-91FC-088B-42AC-A2BC0312E981}"/>
                  </a:ext>
                </a:extLst>
              </p:cNvPr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" name="Google Shape;1484;p59">
              <a:extLst>
                <a:ext uri="{FF2B5EF4-FFF2-40B4-BE49-F238E27FC236}">
                  <a16:creationId xmlns:a16="http://schemas.microsoft.com/office/drawing/2014/main" id="{94F35EF1-A93D-73FB-EF4C-DA46EDFD1FE2}"/>
                </a:ext>
              </a:extLst>
            </p:cNvPr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85;p59">
              <a:extLst>
                <a:ext uri="{FF2B5EF4-FFF2-40B4-BE49-F238E27FC236}">
                  <a16:creationId xmlns:a16="http://schemas.microsoft.com/office/drawing/2014/main" id="{BA58130D-9DCE-CDEE-9762-10179B725BC3}"/>
                </a:ext>
              </a:extLst>
            </p:cNvPr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86;p59">
              <a:extLst>
                <a:ext uri="{FF2B5EF4-FFF2-40B4-BE49-F238E27FC236}">
                  <a16:creationId xmlns:a16="http://schemas.microsoft.com/office/drawing/2014/main" id="{A0AF92B5-D0BB-C57B-41E2-509C57A393FD}"/>
                </a:ext>
              </a:extLst>
            </p:cNvPr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87;p59">
              <a:extLst>
                <a:ext uri="{FF2B5EF4-FFF2-40B4-BE49-F238E27FC236}">
                  <a16:creationId xmlns:a16="http://schemas.microsoft.com/office/drawing/2014/main" id="{83BC488C-BD5A-DEFB-14FB-AC40088509F0}"/>
                </a:ext>
              </a:extLst>
            </p:cNvPr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88;p59">
              <a:extLst>
                <a:ext uri="{FF2B5EF4-FFF2-40B4-BE49-F238E27FC236}">
                  <a16:creationId xmlns:a16="http://schemas.microsoft.com/office/drawing/2014/main" id="{6E38D504-0BA5-148F-1EF1-7996DE32A0F0}"/>
                </a:ext>
              </a:extLst>
            </p:cNvPr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89;p59">
              <a:extLst>
                <a:ext uri="{FF2B5EF4-FFF2-40B4-BE49-F238E27FC236}">
                  <a16:creationId xmlns:a16="http://schemas.microsoft.com/office/drawing/2014/main" id="{D40CD256-98C6-357B-F33B-7602698A21C1}"/>
                </a:ext>
              </a:extLst>
            </p:cNvPr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90;p59">
              <a:extLst>
                <a:ext uri="{FF2B5EF4-FFF2-40B4-BE49-F238E27FC236}">
                  <a16:creationId xmlns:a16="http://schemas.microsoft.com/office/drawing/2014/main" id="{BEF4332E-08D3-6CA0-C9FF-C1C3430DEDEB}"/>
                </a:ext>
              </a:extLst>
            </p:cNvPr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91;p59">
              <a:extLst>
                <a:ext uri="{FF2B5EF4-FFF2-40B4-BE49-F238E27FC236}">
                  <a16:creationId xmlns:a16="http://schemas.microsoft.com/office/drawing/2014/main" id="{7B17D40B-2B31-6E86-75C8-6832DC3D604F}"/>
                </a:ext>
              </a:extLst>
            </p:cNvPr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92;p59">
              <a:extLst>
                <a:ext uri="{FF2B5EF4-FFF2-40B4-BE49-F238E27FC236}">
                  <a16:creationId xmlns:a16="http://schemas.microsoft.com/office/drawing/2014/main" id="{8554F8E4-C226-4F55-C835-61CCF6DF91F5}"/>
                </a:ext>
              </a:extLst>
            </p:cNvPr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93;p59">
              <a:extLst>
                <a:ext uri="{FF2B5EF4-FFF2-40B4-BE49-F238E27FC236}">
                  <a16:creationId xmlns:a16="http://schemas.microsoft.com/office/drawing/2014/main" id="{C5104C5E-33B3-7926-E18A-CE1C993C191A}"/>
                </a:ext>
              </a:extLst>
            </p:cNvPr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94;p59">
              <a:extLst>
                <a:ext uri="{FF2B5EF4-FFF2-40B4-BE49-F238E27FC236}">
                  <a16:creationId xmlns:a16="http://schemas.microsoft.com/office/drawing/2014/main" id="{E9934FFC-DC33-B42E-B277-526EE20A3A36}"/>
                </a:ext>
              </a:extLst>
            </p:cNvPr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95;p59">
              <a:extLst>
                <a:ext uri="{FF2B5EF4-FFF2-40B4-BE49-F238E27FC236}">
                  <a16:creationId xmlns:a16="http://schemas.microsoft.com/office/drawing/2014/main" id="{47BEAA6F-8909-37D7-79A9-8953FEA6F89D}"/>
                </a:ext>
              </a:extLst>
            </p:cNvPr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96;p59">
              <a:extLst>
                <a:ext uri="{FF2B5EF4-FFF2-40B4-BE49-F238E27FC236}">
                  <a16:creationId xmlns:a16="http://schemas.microsoft.com/office/drawing/2014/main" id="{AB36732A-AE75-A2EA-FBF5-AB203DEA07A1}"/>
                </a:ext>
              </a:extLst>
            </p:cNvPr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97;p59">
              <a:extLst>
                <a:ext uri="{FF2B5EF4-FFF2-40B4-BE49-F238E27FC236}">
                  <a16:creationId xmlns:a16="http://schemas.microsoft.com/office/drawing/2014/main" id="{13C223D4-8204-16A9-3588-E64EF617CF12}"/>
                </a:ext>
              </a:extLst>
            </p:cNvPr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98;p59">
              <a:extLst>
                <a:ext uri="{FF2B5EF4-FFF2-40B4-BE49-F238E27FC236}">
                  <a16:creationId xmlns:a16="http://schemas.microsoft.com/office/drawing/2014/main" id="{B747E6BB-D7D0-51D3-0E71-CAB62011DC35}"/>
                </a:ext>
              </a:extLst>
            </p:cNvPr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99;p59">
              <a:extLst>
                <a:ext uri="{FF2B5EF4-FFF2-40B4-BE49-F238E27FC236}">
                  <a16:creationId xmlns:a16="http://schemas.microsoft.com/office/drawing/2014/main" id="{466E77BE-47B3-310D-5280-AFC9061497D0}"/>
                </a:ext>
              </a:extLst>
            </p:cNvPr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00;p59">
              <a:extLst>
                <a:ext uri="{FF2B5EF4-FFF2-40B4-BE49-F238E27FC236}">
                  <a16:creationId xmlns:a16="http://schemas.microsoft.com/office/drawing/2014/main" id="{311BC23F-AC29-47E0-54AC-C47602444B18}"/>
                </a:ext>
              </a:extLst>
            </p:cNvPr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2" name="Google Shape;1501;p59">
              <a:extLst>
                <a:ext uri="{FF2B5EF4-FFF2-40B4-BE49-F238E27FC236}">
                  <a16:creationId xmlns:a16="http://schemas.microsoft.com/office/drawing/2014/main" id="{9296FC03-EC27-18DF-2A8D-F3F8BDBED013}"/>
                </a:ext>
              </a:extLst>
            </p:cNvPr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02;p59">
              <a:extLst>
                <a:ext uri="{FF2B5EF4-FFF2-40B4-BE49-F238E27FC236}">
                  <a16:creationId xmlns:a16="http://schemas.microsoft.com/office/drawing/2014/main" id="{A4AC60D1-4E2F-A803-12D7-41F68FEED89F}"/>
                </a:ext>
              </a:extLst>
            </p:cNvPr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03;p59">
              <a:extLst>
                <a:ext uri="{FF2B5EF4-FFF2-40B4-BE49-F238E27FC236}">
                  <a16:creationId xmlns:a16="http://schemas.microsoft.com/office/drawing/2014/main" id="{D442EDB9-F88B-8951-0200-9577482D6133}"/>
                </a:ext>
              </a:extLst>
            </p:cNvPr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04;p59">
              <a:extLst>
                <a:ext uri="{FF2B5EF4-FFF2-40B4-BE49-F238E27FC236}">
                  <a16:creationId xmlns:a16="http://schemas.microsoft.com/office/drawing/2014/main" id="{138E2198-8355-22C6-2140-B018A317BE60}"/>
                </a:ext>
              </a:extLst>
            </p:cNvPr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05;p59">
              <a:extLst>
                <a:ext uri="{FF2B5EF4-FFF2-40B4-BE49-F238E27FC236}">
                  <a16:creationId xmlns:a16="http://schemas.microsoft.com/office/drawing/2014/main" id="{42A12969-AF1B-D47D-7D08-834E283D21B3}"/>
                </a:ext>
              </a:extLst>
            </p:cNvPr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06;p59">
              <a:extLst>
                <a:ext uri="{FF2B5EF4-FFF2-40B4-BE49-F238E27FC236}">
                  <a16:creationId xmlns:a16="http://schemas.microsoft.com/office/drawing/2014/main" id="{8A1E2399-354C-94B8-630B-6158E8CD96CC}"/>
                </a:ext>
              </a:extLst>
            </p:cNvPr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07;p59">
              <a:extLst>
                <a:ext uri="{FF2B5EF4-FFF2-40B4-BE49-F238E27FC236}">
                  <a16:creationId xmlns:a16="http://schemas.microsoft.com/office/drawing/2014/main" id="{E154C497-8EF7-9BD5-082A-FDF178C30E16}"/>
                </a:ext>
              </a:extLst>
            </p:cNvPr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08;p59">
              <a:extLst>
                <a:ext uri="{FF2B5EF4-FFF2-40B4-BE49-F238E27FC236}">
                  <a16:creationId xmlns:a16="http://schemas.microsoft.com/office/drawing/2014/main" id="{4F9D0809-7432-52AA-6ABD-54983F65279F}"/>
                </a:ext>
              </a:extLst>
            </p:cNvPr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09;p59">
              <a:extLst>
                <a:ext uri="{FF2B5EF4-FFF2-40B4-BE49-F238E27FC236}">
                  <a16:creationId xmlns:a16="http://schemas.microsoft.com/office/drawing/2014/main" id="{2065F1D3-08D8-73BA-AFA2-267BDB859480}"/>
                </a:ext>
              </a:extLst>
            </p:cNvPr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10;p59">
              <a:extLst>
                <a:ext uri="{FF2B5EF4-FFF2-40B4-BE49-F238E27FC236}">
                  <a16:creationId xmlns:a16="http://schemas.microsoft.com/office/drawing/2014/main" id="{AF93F5C0-CD06-1E45-E065-D97BE46FE21D}"/>
                </a:ext>
              </a:extLst>
            </p:cNvPr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11;p59">
              <a:extLst>
                <a:ext uri="{FF2B5EF4-FFF2-40B4-BE49-F238E27FC236}">
                  <a16:creationId xmlns:a16="http://schemas.microsoft.com/office/drawing/2014/main" id="{B8ABBD68-E91D-0701-7D99-74FCE1B2B180}"/>
                </a:ext>
              </a:extLst>
            </p:cNvPr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12;p59">
              <a:extLst>
                <a:ext uri="{FF2B5EF4-FFF2-40B4-BE49-F238E27FC236}">
                  <a16:creationId xmlns:a16="http://schemas.microsoft.com/office/drawing/2014/main" id="{B9B39F87-A409-0512-FCD1-C164E509A528}"/>
                </a:ext>
              </a:extLst>
            </p:cNvPr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4" name="Google Shape;1513;p59">
              <a:extLst>
                <a:ext uri="{FF2B5EF4-FFF2-40B4-BE49-F238E27FC236}">
                  <a16:creationId xmlns:a16="http://schemas.microsoft.com/office/drawing/2014/main" id="{3670C298-44E9-2FDA-88AE-F355A3EA309C}"/>
                </a:ext>
              </a:extLst>
            </p:cNvPr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14;p59">
              <a:extLst>
                <a:ext uri="{FF2B5EF4-FFF2-40B4-BE49-F238E27FC236}">
                  <a16:creationId xmlns:a16="http://schemas.microsoft.com/office/drawing/2014/main" id="{774F9C96-7F43-F7F6-D3FA-EBD139A0C608}"/>
                </a:ext>
              </a:extLst>
            </p:cNvPr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15;p59">
              <a:extLst>
                <a:ext uri="{FF2B5EF4-FFF2-40B4-BE49-F238E27FC236}">
                  <a16:creationId xmlns:a16="http://schemas.microsoft.com/office/drawing/2014/main" id="{5FE3821F-DD92-FAC3-472F-A1375A2DF31B}"/>
                </a:ext>
              </a:extLst>
            </p:cNvPr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16;p59">
              <a:extLst>
                <a:ext uri="{FF2B5EF4-FFF2-40B4-BE49-F238E27FC236}">
                  <a16:creationId xmlns:a16="http://schemas.microsoft.com/office/drawing/2014/main" id="{2FFC108E-6E28-70CC-EA22-9C863DA8C45A}"/>
                </a:ext>
              </a:extLst>
            </p:cNvPr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17;p59">
              <a:extLst>
                <a:ext uri="{FF2B5EF4-FFF2-40B4-BE49-F238E27FC236}">
                  <a16:creationId xmlns:a16="http://schemas.microsoft.com/office/drawing/2014/main" id="{889A89E0-DF65-EAD5-E65F-89F99A321BA0}"/>
                </a:ext>
              </a:extLst>
            </p:cNvPr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18;p59">
              <a:extLst>
                <a:ext uri="{FF2B5EF4-FFF2-40B4-BE49-F238E27FC236}">
                  <a16:creationId xmlns:a16="http://schemas.microsoft.com/office/drawing/2014/main" id="{73DCB287-E8D2-42B3-9642-4081FDBBAC97}"/>
                </a:ext>
              </a:extLst>
            </p:cNvPr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19;p59">
              <a:extLst>
                <a:ext uri="{FF2B5EF4-FFF2-40B4-BE49-F238E27FC236}">
                  <a16:creationId xmlns:a16="http://schemas.microsoft.com/office/drawing/2014/main" id="{7BC41F39-47DA-C23E-1061-27B2D9D34651}"/>
                </a:ext>
              </a:extLst>
            </p:cNvPr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20;p59">
              <a:extLst>
                <a:ext uri="{FF2B5EF4-FFF2-40B4-BE49-F238E27FC236}">
                  <a16:creationId xmlns:a16="http://schemas.microsoft.com/office/drawing/2014/main" id="{D6ED0220-4394-0F92-163C-3F715CB599BB}"/>
                </a:ext>
              </a:extLst>
            </p:cNvPr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21;p59">
              <a:extLst>
                <a:ext uri="{FF2B5EF4-FFF2-40B4-BE49-F238E27FC236}">
                  <a16:creationId xmlns:a16="http://schemas.microsoft.com/office/drawing/2014/main" id="{2B2A5EA5-ABF1-DB72-2290-74439E9AFBAB}"/>
                </a:ext>
              </a:extLst>
            </p:cNvPr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22;p59">
              <a:extLst>
                <a:ext uri="{FF2B5EF4-FFF2-40B4-BE49-F238E27FC236}">
                  <a16:creationId xmlns:a16="http://schemas.microsoft.com/office/drawing/2014/main" id="{72C46D89-7A8F-3C60-D2A6-335DE12C63AA}"/>
                </a:ext>
              </a:extLst>
            </p:cNvPr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23;p59">
              <a:extLst>
                <a:ext uri="{FF2B5EF4-FFF2-40B4-BE49-F238E27FC236}">
                  <a16:creationId xmlns:a16="http://schemas.microsoft.com/office/drawing/2014/main" id="{CF60D2F5-A010-B56D-6653-ED270A9B7433}"/>
                </a:ext>
              </a:extLst>
            </p:cNvPr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24;p59">
              <a:extLst>
                <a:ext uri="{FF2B5EF4-FFF2-40B4-BE49-F238E27FC236}">
                  <a16:creationId xmlns:a16="http://schemas.microsoft.com/office/drawing/2014/main" id="{3C8F1081-1E6F-537F-D74A-97C5CAF11BBA}"/>
                </a:ext>
              </a:extLst>
            </p:cNvPr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25;p59">
              <a:extLst>
                <a:ext uri="{FF2B5EF4-FFF2-40B4-BE49-F238E27FC236}">
                  <a16:creationId xmlns:a16="http://schemas.microsoft.com/office/drawing/2014/main" id="{326B79AE-DE6A-910D-5F42-39F2E7B48438}"/>
                </a:ext>
              </a:extLst>
            </p:cNvPr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" name="Google Shape;1526;p59">
              <a:extLst>
                <a:ext uri="{FF2B5EF4-FFF2-40B4-BE49-F238E27FC236}">
                  <a16:creationId xmlns:a16="http://schemas.microsoft.com/office/drawing/2014/main" id="{2F1C9AFD-1551-20B8-878E-037DB29F74CA}"/>
                </a:ext>
              </a:extLst>
            </p:cNvPr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83" name="Google Shape;1527;p59">
                <a:extLst>
                  <a:ext uri="{FF2B5EF4-FFF2-40B4-BE49-F238E27FC236}">
                    <a16:creationId xmlns:a16="http://schemas.microsoft.com/office/drawing/2014/main" id="{954DFA64-9567-2B7F-B918-A2460D12FCF6}"/>
                  </a:ext>
                </a:extLst>
              </p:cNvPr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528;p59">
                <a:extLst>
                  <a:ext uri="{FF2B5EF4-FFF2-40B4-BE49-F238E27FC236}">
                    <a16:creationId xmlns:a16="http://schemas.microsoft.com/office/drawing/2014/main" id="{FDDAFA51-3A74-DCE6-CDAC-0B943BC01169}"/>
                  </a:ext>
                </a:extLst>
              </p:cNvPr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" name="Google Shape;1529;p59">
              <a:extLst>
                <a:ext uri="{FF2B5EF4-FFF2-40B4-BE49-F238E27FC236}">
                  <a16:creationId xmlns:a16="http://schemas.microsoft.com/office/drawing/2014/main" id="{D256C5B5-4D8A-974F-6E6D-586009BF85AD}"/>
                </a:ext>
              </a:extLst>
            </p:cNvPr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530;p59">
              <a:extLst>
                <a:ext uri="{FF2B5EF4-FFF2-40B4-BE49-F238E27FC236}">
                  <a16:creationId xmlns:a16="http://schemas.microsoft.com/office/drawing/2014/main" id="{977B88C4-6903-95EB-F4C7-88F6BEE66F4B}"/>
                </a:ext>
              </a:extLst>
            </p:cNvPr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31;p59">
              <a:extLst>
                <a:ext uri="{FF2B5EF4-FFF2-40B4-BE49-F238E27FC236}">
                  <a16:creationId xmlns:a16="http://schemas.microsoft.com/office/drawing/2014/main" id="{0271D255-764A-CC5D-AA28-C307CAB9D38B}"/>
                </a:ext>
              </a:extLst>
            </p:cNvPr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32;p59">
              <a:extLst>
                <a:ext uri="{FF2B5EF4-FFF2-40B4-BE49-F238E27FC236}">
                  <a16:creationId xmlns:a16="http://schemas.microsoft.com/office/drawing/2014/main" id="{99DE5337-BFD7-827D-B4F4-2006236ED883}"/>
                </a:ext>
              </a:extLst>
            </p:cNvPr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33;p59">
              <a:extLst>
                <a:ext uri="{FF2B5EF4-FFF2-40B4-BE49-F238E27FC236}">
                  <a16:creationId xmlns:a16="http://schemas.microsoft.com/office/drawing/2014/main" id="{74B3C206-D8A8-D14C-481D-A259B8B50929}"/>
                </a:ext>
              </a:extLst>
            </p:cNvPr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4;p59">
              <a:extLst>
                <a:ext uri="{FF2B5EF4-FFF2-40B4-BE49-F238E27FC236}">
                  <a16:creationId xmlns:a16="http://schemas.microsoft.com/office/drawing/2014/main" id="{65E095D0-6A1D-0406-8809-8294E955F854}"/>
                </a:ext>
              </a:extLst>
            </p:cNvPr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35;p59">
              <a:extLst>
                <a:ext uri="{FF2B5EF4-FFF2-40B4-BE49-F238E27FC236}">
                  <a16:creationId xmlns:a16="http://schemas.microsoft.com/office/drawing/2014/main" id="{99378FDC-4BDB-1514-D8C8-24DC348F07C9}"/>
                </a:ext>
              </a:extLst>
            </p:cNvPr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36;p59">
              <a:extLst>
                <a:ext uri="{FF2B5EF4-FFF2-40B4-BE49-F238E27FC236}">
                  <a16:creationId xmlns:a16="http://schemas.microsoft.com/office/drawing/2014/main" id="{9A2F5E64-005B-D5EE-BE7A-4EA5A3B39936}"/>
                </a:ext>
              </a:extLst>
            </p:cNvPr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37;p59">
              <a:extLst>
                <a:ext uri="{FF2B5EF4-FFF2-40B4-BE49-F238E27FC236}">
                  <a16:creationId xmlns:a16="http://schemas.microsoft.com/office/drawing/2014/main" id="{185FB1B6-C67E-0CD8-3387-5FB153ADEABC}"/>
                </a:ext>
              </a:extLst>
            </p:cNvPr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57" name="Google Shape;1538;p59">
              <a:extLst>
                <a:ext uri="{FF2B5EF4-FFF2-40B4-BE49-F238E27FC236}">
                  <a16:creationId xmlns:a16="http://schemas.microsoft.com/office/drawing/2014/main" id="{881E6377-59B6-EDC0-9A84-8AD5D6AF75DF}"/>
                </a:ext>
              </a:extLst>
            </p:cNvPr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39;p59">
              <a:extLst>
                <a:ext uri="{FF2B5EF4-FFF2-40B4-BE49-F238E27FC236}">
                  <a16:creationId xmlns:a16="http://schemas.microsoft.com/office/drawing/2014/main" id="{1E614056-002F-AFE0-0434-25F849398C3D}"/>
                </a:ext>
              </a:extLst>
            </p:cNvPr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40;p59">
              <a:extLst>
                <a:ext uri="{FF2B5EF4-FFF2-40B4-BE49-F238E27FC236}">
                  <a16:creationId xmlns:a16="http://schemas.microsoft.com/office/drawing/2014/main" id="{B1547D6A-1A17-1AD8-DCC9-13F802992A88}"/>
                </a:ext>
              </a:extLst>
            </p:cNvPr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541;p59">
              <a:extLst>
                <a:ext uri="{FF2B5EF4-FFF2-40B4-BE49-F238E27FC236}">
                  <a16:creationId xmlns:a16="http://schemas.microsoft.com/office/drawing/2014/main" id="{FEB89585-AB09-6F4C-71F1-25089761B961}"/>
                </a:ext>
              </a:extLst>
            </p:cNvPr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542;p59">
              <a:extLst>
                <a:ext uri="{FF2B5EF4-FFF2-40B4-BE49-F238E27FC236}">
                  <a16:creationId xmlns:a16="http://schemas.microsoft.com/office/drawing/2014/main" id="{4669FCFB-42B8-4C0A-A3EB-C3FFA9B84330}"/>
                </a:ext>
              </a:extLst>
            </p:cNvPr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543;p59">
              <a:extLst>
                <a:ext uri="{FF2B5EF4-FFF2-40B4-BE49-F238E27FC236}">
                  <a16:creationId xmlns:a16="http://schemas.microsoft.com/office/drawing/2014/main" id="{119DF5F1-B26C-4AEF-534C-8284207F1994}"/>
                </a:ext>
              </a:extLst>
            </p:cNvPr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544;p59">
              <a:extLst>
                <a:ext uri="{FF2B5EF4-FFF2-40B4-BE49-F238E27FC236}">
                  <a16:creationId xmlns:a16="http://schemas.microsoft.com/office/drawing/2014/main" id="{474FD813-EA36-4012-9A50-9803FA7BB3A5}"/>
                </a:ext>
              </a:extLst>
            </p:cNvPr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545;p59">
              <a:extLst>
                <a:ext uri="{FF2B5EF4-FFF2-40B4-BE49-F238E27FC236}">
                  <a16:creationId xmlns:a16="http://schemas.microsoft.com/office/drawing/2014/main" id="{E6901CA7-D9F2-2714-947C-016A7BB8D158}"/>
                </a:ext>
              </a:extLst>
            </p:cNvPr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546;p59">
              <a:extLst>
                <a:ext uri="{FF2B5EF4-FFF2-40B4-BE49-F238E27FC236}">
                  <a16:creationId xmlns:a16="http://schemas.microsoft.com/office/drawing/2014/main" id="{2CC27B5A-83DF-4C98-D38E-BB8EA69C7FB6}"/>
                </a:ext>
              </a:extLst>
            </p:cNvPr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547;p59">
              <a:extLst>
                <a:ext uri="{FF2B5EF4-FFF2-40B4-BE49-F238E27FC236}">
                  <a16:creationId xmlns:a16="http://schemas.microsoft.com/office/drawing/2014/main" id="{50D5CFEC-93D9-2BCF-5600-4C7C466E1ABB}"/>
                </a:ext>
              </a:extLst>
            </p:cNvPr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67" name="Google Shape;1548;p59">
              <a:extLst>
                <a:ext uri="{FF2B5EF4-FFF2-40B4-BE49-F238E27FC236}">
                  <a16:creationId xmlns:a16="http://schemas.microsoft.com/office/drawing/2014/main" id="{B37A9A65-C81C-AB5A-2FF9-9A7B2A3C3378}"/>
                </a:ext>
              </a:extLst>
            </p:cNvPr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549;p59">
              <a:extLst>
                <a:ext uri="{FF2B5EF4-FFF2-40B4-BE49-F238E27FC236}">
                  <a16:creationId xmlns:a16="http://schemas.microsoft.com/office/drawing/2014/main" id="{CF1A6C1A-1888-0CC9-E062-AEB897409470}"/>
                </a:ext>
              </a:extLst>
            </p:cNvPr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550;p59">
              <a:extLst>
                <a:ext uri="{FF2B5EF4-FFF2-40B4-BE49-F238E27FC236}">
                  <a16:creationId xmlns:a16="http://schemas.microsoft.com/office/drawing/2014/main" id="{76A7A02A-1ED2-B8D8-5506-7FDE27C09536}"/>
                </a:ext>
              </a:extLst>
            </p:cNvPr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551;p59">
              <a:extLst>
                <a:ext uri="{FF2B5EF4-FFF2-40B4-BE49-F238E27FC236}">
                  <a16:creationId xmlns:a16="http://schemas.microsoft.com/office/drawing/2014/main" id="{6A571EA2-0023-F405-7A31-23569DCC366D}"/>
                </a:ext>
              </a:extLst>
            </p:cNvPr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552;p59">
              <a:extLst>
                <a:ext uri="{FF2B5EF4-FFF2-40B4-BE49-F238E27FC236}">
                  <a16:creationId xmlns:a16="http://schemas.microsoft.com/office/drawing/2014/main" id="{8092DB60-AA52-4BC9-1EC4-87F12C00BE5E}"/>
                </a:ext>
              </a:extLst>
            </p:cNvPr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553;p59">
              <a:extLst>
                <a:ext uri="{FF2B5EF4-FFF2-40B4-BE49-F238E27FC236}">
                  <a16:creationId xmlns:a16="http://schemas.microsoft.com/office/drawing/2014/main" id="{8B9D624D-D031-5505-2840-64259A501D2D}"/>
                </a:ext>
              </a:extLst>
            </p:cNvPr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73" name="Google Shape;1554;p59">
              <a:extLst>
                <a:ext uri="{FF2B5EF4-FFF2-40B4-BE49-F238E27FC236}">
                  <a16:creationId xmlns:a16="http://schemas.microsoft.com/office/drawing/2014/main" id="{EDD86C71-96D1-EBB9-2A9E-7409E902420B}"/>
                </a:ext>
              </a:extLst>
            </p:cNvPr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555;p59">
              <a:extLst>
                <a:ext uri="{FF2B5EF4-FFF2-40B4-BE49-F238E27FC236}">
                  <a16:creationId xmlns:a16="http://schemas.microsoft.com/office/drawing/2014/main" id="{F1595EED-2836-A94F-90F1-B33A963C97DF}"/>
                </a:ext>
              </a:extLst>
            </p:cNvPr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556;p59">
              <a:extLst>
                <a:ext uri="{FF2B5EF4-FFF2-40B4-BE49-F238E27FC236}">
                  <a16:creationId xmlns:a16="http://schemas.microsoft.com/office/drawing/2014/main" id="{26B4ED74-30CA-036D-D6DE-5ED089C1DFF7}"/>
                </a:ext>
              </a:extLst>
            </p:cNvPr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557;p59">
              <a:extLst>
                <a:ext uri="{FF2B5EF4-FFF2-40B4-BE49-F238E27FC236}">
                  <a16:creationId xmlns:a16="http://schemas.microsoft.com/office/drawing/2014/main" id="{E337E158-189B-5E35-37B3-A765D0AC9988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558;p59">
              <a:extLst>
                <a:ext uri="{FF2B5EF4-FFF2-40B4-BE49-F238E27FC236}">
                  <a16:creationId xmlns:a16="http://schemas.microsoft.com/office/drawing/2014/main" id="{0A3182BC-4554-4CA0-A83C-98AA1A2E7BF3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559;p59">
              <a:extLst>
                <a:ext uri="{FF2B5EF4-FFF2-40B4-BE49-F238E27FC236}">
                  <a16:creationId xmlns:a16="http://schemas.microsoft.com/office/drawing/2014/main" id="{02720BAB-0778-5B2D-8834-9070E5C23665}"/>
                </a:ext>
              </a:extLst>
            </p:cNvPr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560;p59">
              <a:extLst>
                <a:ext uri="{FF2B5EF4-FFF2-40B4-BE49-F238E27FC236}">
                  <a16:creationId xmlns:a16="http://schemas.microsoft.com/office/drawing/2014/main" id="{919E610F-10EC-B5D7-CAA9-EE6E0D4C96E9}"/>
                </a:ext>
              </a:extLst>
            </p:cNvPr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561;p59">
              <a:extLst>
                <a:ext uri="{FF2B5EF4-FFF2-40B4-BE49-F238E27FC236}">
                  <a16:creationId xmlns:a16="http://schemas.microsoft.com/office/drawing/2014/main" id="{37C5D47D-8BB3-5726-0F13-E1025FF29823}"/>
                </a:ext>
              </a:extLst>
            </p:cNvPr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562;p59">
              <a:extLst>
                <a:ext uri="{FF2B5EF4-FFF2-40B4-BE49-F238E27FC236}">
                  <a16:creationId xmlns:a16="http://schemas.microsoft.com/office/drawing/2014/main" id="{943B53EB-25E9-B01C-ADAC-739B66297A93}"/>
                </a:ext>
              </a:extLst>
            </p:cNvPr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563;p59">
              <a:extLst>
                <a:ext uri="{FF2B5EF4-FFF2-40B4-BE49-F238E27FC236}">
                  <a16:creationId xmlns:a16="http://schemas.microsoft.com/office/drawing/2014/main" id="{6DF1125F-C5CA-8606-B412-2664D5433BFD}"/>
                </a:ext>
              </a:extLst>
            </p:cNvPr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7" name="Immagine 496" descr="Immagine che contiene clipart, creatività&#10;&#10;Descrizione generata automaticamente">
            <a:extLst>
              <a:ext uri="{FF2B5EF4-FFF2-40B4-BE49-F238E27FC236}">
                <a16:creationId xmlns:a16="http://schemas.microsoft.com/office/drawing/2014/main" id="{EE50EAB9-05F2-FB13-1D51-C2D8F67F4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620421" y="2464769"/>
            <a:ext cx="582863" cy="700184"/>
          </a:xfrm>
          <a:prstGeom prst="rect">
            <a:avLst/>
          </a:prstGeom>
        </p:spPr>
      </p:pic>
      <p:sp>
        <p:nvSpPr>
          <p:cNvPr id="340" name="Google Shape;1300;p58">
            <a:extLst>
              <a:ext uri="{FF2B5EF4-FFF2-40B4-BE49-F238E27FC236}">
                <a16:creationId xmlns:a16="http://schemas.microsoft.com/office/drawing/2014/main" id="{301CE38A-D580-3760-6E06-5DCC32E4CA71}"/>
              </a:ext>
            </a:extLst>
          </p:cNvPr>
          <p:cNvSpPr/>
          <p:nvPr/>
        </p:nvSpPr>
        <p:spPr>
          <a:xfrm rot="17015449">
            <a:off x="1774615" y="2493352"/>
            <a:ext cx="656901" cy="1564345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5517;p64">
            <a:extLst>
              <a:ext uri="{FF2B5EF4-FFF2-40B4-BE49-F238E27FC236}">
                <a16:creationId xmlns:a16="http://schemas.microsoft.com/office/drawing/2014/main" id="{34C4ADD5-B62E-23C6-6C26-96A8BCDEDAD4}"/>
              </a:ext>
            </a:extLst>
          </p:cNvPr>
          <p:cNvGrpSpPr/>
          <p:nvPr/>
        </p:nvGrpSpPr>
        <p:grpSpPr>
          <a:xfrm rot="16200000">
            <a:off x="1304846" y="2510247"/>
            <a:ext cx="356957" cy="241524"/>
            <a:chOff x="2970874" y="2329763"/>
            <a:chExt cx="403651" cy="305996"/>
          </a:xfrm>
        </p:grpSpPr>
        <p:sp>
          <p:nvSpPr>
            <p:cNvPr id="273" name="Google Shape;5518;p64">
              <a:extLst>
                <a:ext uri="{FF2B5EF4-FFF2-40B4-BE49-F238E27FC236}">
                  <a16:creationId xmlns:a16="http://schemas.microsoft.com/office/drawing/2014/main" id="{C1406A48-D3ED-6B37-F0F9-4A98712BD19C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19;p64">
              <a:extLst>
                <a:ext uri="{FF2B5EF4-FFF2-40B4-BE49-F238E27FC236}">
                  <a16:creationId xmlns:a16="http://schemas.microsoft.com/office/drawing/2014/main" id="{B1DBD187-D0C6-5080-B18E-F85F377F7A36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20;p64">
              <a:extLst>
                <a:ext uri="{FF2B5EF4-FFF2-40B4-BE49-F238E27FC236}">
                  <a16:creationId xmlns:a16="http://schemas.microsoft.com/office/drawing/2014/main" id="{93D8E1C8-E408-7EF0-31A5-256D3D12F52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21;p64">
              <a:extLst>
                <a:ext uri="{FF2B5EF4-FFF2-40B4-BE49-F238E27FC236}">
                  <a16:creationId xmlns:a16="http://schemas.microsoft.com/office/drawing/2014/main" id="{AB297B6B-B20B-F696-5ED1-365F7FC73307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22;p64">
              <a:extLst>
                <a:ext uri="{FF2B5EF4-FFF2-40B4-BE49-F238E27FC236}">
                  <a16:creationId xmlns:a16="http://schemas.microsoft.com/office/drawing/2014/main" id="{E0B8D990-A132-6DCA-9DB3-5D0CDB422F24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23;p64">
              <a:extLst>
                <a:ext uri="{FF2B5EF4-FFF2-40B4-BE49-F238E27FC236}">
                  <a16:creationId xmlns:a16="http://schemas.microsoft.com/office/drawing/2014/main" id="{D6603084-5567-B32E-9A51-0C493481DBAD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24;p64">
              <a:extLst>
                <a:ext uri="{FF2B5EF4-FFF2-40B4-BE49-F238E27FC236}">
                  <a16:creationId xmlns:a16="http://schemas.microsoft.com/office/drawing/2014/main" id="{D17D5B09-4F89-D273-D1A9-5EDA363F138B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25;p64">
              <a:extLst>
                <a:ext uri="{FF2B5EF4-FFF2-40B4-BE49-F238E27FC236}">
                  <a16:creationId xmlns:a16="http://schemas.microsoft.com/office/drawing/2014/main" id="{CB62F205-BF80-5F6E-1F9A-72AA6FCA2DBB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526;p64">
              <a:extLst>
                <a:ext uri="{FF2B5EF4-FFF2-40B4-BE49-F238E27FC236}">
                  <a16:creationId xmlns:a16="http://schemas.microsoft.com/office/drawing/2014/main" id="{9DA3A313-C14E-7EE5-12E8-AE2817069D27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olo 2">
            <a:extLst>
              <a:ext uri="{FF2B5EF4-FFF2-40B4-BE49-F238E27FC236}">
                <a16:creationId xmlns:a16="http://schemas.microsoft.com/office/drawing/2014/main" id="{CEFEC41A-DAD8-25F8-88EC-F33D7B2DD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 dirty="0"/>
              <a:t>Comando</a:t>
            </a:r>
            <a:r>
              <a:rPr lang="it-IT" dirty="0"/>
              <a:t> GET (1)</a:t>
            </a:r>
          </a:p>
        </p:txBody>
      </p:sp>
      <p:sp>
        <p:nvSpPr>
          <p:cNvPr id="262" name="Google Shape;1299;p58">
            <a:extLst>
              <a:ext uri="{FF2B5EF4-FFF2-40B4-BE49-F238E27FC236}">
                <a16:creationId xmlns:a16="http://schemas.microsoft.com/office/drawing/2014/main" id="{7C87215F-D265-C635-1B71-473477544D20}"/>
              </a:ext>
            </a:extLst>
          </p:cNvPr>
          <p:cNvSpPr/>
          <p:nvPr/>
        </p:nvSpPr>
        <p:spPr>
          <a:xfrm rot="5148362">
            <a:off x="3191725" y="1718730"/>
            <a:ext cx="588870" cy="1392478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1300;p58">
            <a:extLst>
              <a:ext uri="{FF2B5EF4-FFF2-40B4-BE49-F238E27FC236}">
                <a16:creationId xmlns:a16="http://schemas.microsoft.com/office/drawing/2014/main" id="{D6D438F3-3812-2710-AD4B-A55E02F8B382}"/>
              </a:ext>
            </a:extLst>
          </p:cNvPr>
          <p:cNvSpPr/>
          <p:nvPr/>
        </p:nvSpPr>
        <p:spPr>
          <a:xfrm rot="284466" flipH="1" flipV="1">
            <a:off x="3108694" y="2847412"/>
            <a:ext cx="856874" cy="1008731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5499;p64">
            <a:extLst>
              <a:ext uri="{FF2B5EF4-FFF2-40B4-BE49-F238E27FC236}">
                <a16:creationId xmlns:a16="http://schemas.microsoft.com/office/drawing/2014/main" id="{4519A372-E34C-5254-D67B-9531C87CE781}"/>
              </a:ext>
            </a:extLst>
          </p:cNvPr>
          <p:cNvGrpSpPr/>
          <p:nvPr/>
        </p:nvGrpSpPr>
        <p:grpSpPr>
          <a:xfrm>
            <a:off x="1322748" y="2638015"/>
            <a:ext cx="305536" cy="312347"/>
            <a:chOff x="1989911" y="2306065"/>
            <a:chExt cx="387099" cy="353207"/>
          </a:xfrm>
        </p:grpSpPr>
        <p:sp>
          <p:nvSpPr>
            <p:cNvPr id="265" name="Google Shape;5500;p64">
              <a:extLst>
                <a:ext uri="{FF2B5EF4-FFF2-40B4-BE49-F238E27FC236}">
                  <a16:creationId xmlns:a16="http://schemas.microsoft.com/office/drawing/2014/main" id="{4A3B7562-8F0E-B465-2F81-3A4BF24CA5BD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501;p64">
              <a:extLst>
                <a:ext uri="{FF2B5EF4-FFF2-40B4-BE49-F238E27FC236}">
                  <a16:creationId xmlns:a16="http://schemas.microsoft.com/office/drawing/2014/main" id="{A649F7BE-96F2-981F-C8AC-DDD72F9E1985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502;p64">
              <a:extLst>
                <a:ext uri="{FF2B5EF4-FFF2-40B4-BE49-F238E27FC236}">
                  <a16:creationId xmlns:a16="http://schemas.microsoft.com/office/drawing/2014/main" id="{8139EA6D-0F36-8595-E13E-2847FFCEFE52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503;p64">
              <a:extLst>
                <a:ext uri="{FF2B5EF4-FFF2-40B4-BE49-F238E27FC236}">
                  <a16:creationId xmlns:a16="http://schemas.microsoft.com/office/drawing/2014/main" id="{E7F2B432-2BD1-A080-067D-0C9080D14B20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504;p64">
              <a:extLst>
                <a:ext uri="{FF2B5EF4-FFF2-40B4-BE49-F238E27FC236}">
                  <a16:creationId xmlns:a16="http://schemas.microsoft.com/office/drawing/2014/main" id="{59BF9F56-221A-B9E5-DD68-19BEA6502C17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505;p64">
              <a:extLst>
                <a:ext uri="{FF2B5EF4-FFF2-40B4-BE49-F238E27FC236}">
                  <a16:creationId xmlns:a16="http://schemas.microsoft.com/office/drawing/2014/main" id="{BCC31EA3-E51B-EA42-AF44-FA6A16351E6E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6;p64">
              <a:extLst>
                <a:ext uri="{FF2B5EF4-FFF2-40B4-BE49-F238E27FC236}">
                  <a16:creationId xmlns:a16="http://schemas.microsoft.com/office/drawing/2014/main" id="{0530C048-BB66-599E-6AD7-2044876FCA7B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15221;p70">
            <a:extLst>
              <a:ext uri="{FF2B5EF4-FFF2-40B4-BE49-F238E27FC236}">
                <a16:creationId xmlns:a16="http://schemas.microsoft.com/office/drawing/2014/main" id="{F9514E5C-3189-EA8F-E20E-BF07826DF6B8}"/>
              </a:ext>
            </a:extLst>
          </p:cNvPr>
          <p:cNvGrpSpPr/>
          <p:nvPr/>
        </p:nvGrpSpPr>
        <p:grpSpPr>
          <a:xfrm>
            <a:off x="2822956" y="2859308"/>
            <a:ext cx="210342" cy="225655"/>
            <a:chOff x="874658" y="2914408"/>
            <a:chExt cx="356891" cy="335709"/>
          </a:xfrm>
        </p:grpSpPr>
        <p:sp>
          <p:nvSpPr>
            <p:cNvPr id="283" name="Google Shape;15222;p70">
              <a:extLst>
                <a:ext uri="{FF2B5EF4-FFF2-40B4-BE49-F238E27FC236}">
                  <a16:creationId xmlns:a16="http://schemas.microsoft.com/office/drawing/2014/main" id="{3F9E859F-7D3C-7380-4324-B785F37CF8C2}"/>
                </a:ext>
              </a:extLst>
            </p:cNvPr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5223;p70">
              <a:extLst>
                <a:ext uri="{FF2B5EF4-FFF2-40B4-BE49-F238E27FC236}">
                  <a16:creationId xmlns:a16="http://schemas.microsoft.com/office/drawing/2014/main" id="{CA25B670-29B3-CE1B-3DC1-8DF159595B2B}"/>
                </a:ext>
              </a:extLst>
            </p:cNvPr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5224;p70">
              <a:extLst>
                <a:ext uri="{FF2B5EF4-FFF2-40B4-BE49-F238E27FC236}">
                  <a16:creationId xmlns:a16="http://schemas.microsoft.com/office/drawing/2014/main" id="{FD7B2CAA-E28D-0DD9-B212-E044073A7B20}"/>
                </a:ext>
              </a:extLst>
            </p:cNvPr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5225;p70">
              <a:extLst>
                <a:ext uri="{FF2B5EF4-FFF2-40B4-BE49-F238E27FC236}">
                  <a16:creationId xmlns:a16="http://schemas.microsoft.com/office/drawing/2014/main" id="{90E8250B-CD44-1142-AEF2-8D2D3CA1A65E}"/>
                </a:ext>
              </a:extLst>
            </p:cNvPr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5226;p70">
              <a:extLst>
                <a:ext uri="{FF2B5EF4-FFF2-40B4-BE49-F238E27FC236}">
                  <a16:creationId xmlns:a16="http://schemas.microsoft.com/office/drawing/2014/main" id="{AB186883-0CC7-F718-DFB5-48CF28A4D85B}"/>
                </a:ext>
              </a:extLst>
            </p:cNvPr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5227;p70">
              <a:extLst>
                <a:ext uri="{FF2B5EF4-FFF2-40B4-BE49-F238E27FC236}">
                  <a16:creationId xmlns:a16="http://schemas.microsoft.com/office/drawing/2014/main" id="{CC643D98-C5BF-B102-8FAD-EDA4021456DE}"/>
                </a:ext>
              </a:extLst>
            </p:cNvPr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5228;p70">
              <a:extLst>
                <a:ext uri="{FF2B5EF4-FFF2-40B4-BE49-F238E27FC236}">
                  <a16:creationId xmlns:a16="http://schemas.microsoft.com/office/drawing/2014/main" id="{B03C72E6-9979-546C-5444-40C4B0B84F78}"/>
                </a:ext>
              </a:extLst>
            </p:cNvPr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5229;p70">
              <a:extLst>
                <a:ext uri="{FF2B5EF4-FFF2-40B4-BE49-F238E27FC236}">
                  <a16:creationId xmlns:a16="http://schemas.microsoft.com/office/drawing/2014/main" id="{D328E73A-E63C-7BA9-0FC8-B261FA78D722}"/>
                </a:ext>
              </a:extLst>
            </p:cNvPr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5230;p70">
              <a:extLst>
                <a:ext uri="{FF2B5EF4-FFF2-40B4-BE49-F238E27FC236}">
                  <a16:creationId xmlns:a16="http://schemas.microsoft.com/office/drawing/2014/main" id="{4E40010E-D9A3-5C75-8899-4C734FF37438}"/>
                </a:ext>
              </a:extLst>
            </p:cNvPr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5231;p70">
              <a:extLst>
                <a:ext uri="{FF2B5EF4-FFF2-40B4-BE49-F238E27FC236}">
                  <a16:creationId xmlns:a16="http://schemas.microsoft.com/office/drawing/2014/main" id="{0E24EBE3-15D0-AE68-5FB3-D8D9A65D073B}"/>
                </a:ext>
              </a:extLst>
            </p:cNvPr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5232;p70">
              <a:extLst>
                <a:ext uri="{FF2B5EF4-FFF2-40B4-BE49-F238E27FC236}">
                  <a16:creationId xmlns:a16="http://schemas.microsoft.com/office/drawing/2014/main" id="{759812FE-B05F-B4B4-B17B-BFB8CD0AE743}"/>
                </a:ext>
              </a:extLst>
            </p:cNvPr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5233;p70">
              <a:extLst>
                <a:ext uri="{FF2B5EF4-FFF2-40B4-BE49-F238E27FC236}">
                  <a16:creationId xmlns:a16="http://schemas.microsoft.com/office/drawing/2014/main" id="{24C1A74D-6D51-D968-826D-0AEE1B1C9623}"/>
                </a:ext>
              </a:extLst>
            </p:cNvPr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5234;p70">
              <a:extLst>
                <a:ext uri="{FF2B5EF4-FFF2-40B4-BE49-F238E27FC236}">
                  <a16:creationId xmlns:a16="http://schemas.microsoft.com/office/drawing/2014/main" id="{7299F935-B653-FFAD-01F9-1A1478AB0309}"/>
                </a:ext>
              </a:extLst>
            </p:cNvPr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5235;p70">
              <a:extLst>
                <a:ext uri="{FF2B5EF4-FFF2-40B4-BE49-F238E27FC236}">
                  <a16:creationId xmlns:a16="http://schemas.microsoft.com/office/drawing/2014/main" id="{48E875BC-E3C9-DC40-7F6D-ED464F0F93C5}"/>
                </a:ext>
              </a:extLst>
            </p:cNvPr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5236;p70">
              <a:extLst>
                <a:ext uri="{FF2B5EF4-FFF2-40B4-BE49-F238E27FC236}">
                  <a16:creationId xmlns:a16="http://schemas.microsoft.com/office/drawing/2014/main" id="{E5FCEE15-4761-D55C-384C-F200AF1786C9}"/>
                </a:ext>
              </a:extLst>
            </p:cNvPr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5237;p70">
              <a:extLst>
                <a:ext uri="{FF2B5EF4-FFF2-40B4-BE49-F238E27FC236}">
                  <a16:creationId xmlns:a16="http://schemas.microsoft.com/office/drawing/2014/main" id="{B865487C-D886-258C-3285-8A99DCE18470}"/>
                </a:ext>
              </a:extLst>
            </p:cNvPr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5238;p70">
              <a:extLst>
                <a:ext uri="{FF2B5EF4-FFF2-40B4-BE49-F238E27FC236}">
                  <a16:creationId xmlns:a16="http://schemas.microsoft.com/office/drawing/2014/main" id="{0F8F7450-61B8-CCE4-FF00-05BA4BB41919}"/>
                </a:ext>
              </a:extLst>
            </p:cNvPr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5239;p70">
              <a:extLst>
                <a:ext uri="{FF2B5EF4-FFF2-40B4-BE49-F238E27FC236}">
                  <a16:creationId xmlns:a16="http://schemas.microsoft.com/office/drawing/2014/main" id="{A6ABFBBD-12D7-0821-8153-5C9495059757}"/>
                </a:ext>
              </a:extLst>
            </p:cNvPr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5240;p70">
              <a:extLst>
                <a:ext uri="{FF2B5EF4-FFF2-40B4-BE49-F238E27FC236}">
                  <a16:creationId xmlns:a16="http://schemas.microsoft.com/office/drawing/2014/main" id="{5F65928A-E36D-4356-7433-94D3F5E52141}"/>
                </a:ext>
              </a:extLst>
            </p:cNvPr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5241;p70">
              <a:extLst>
                <a:ext uri="{FF2B5EF4-FFF2-40B4-BE49-F238E27FC236}">
                  <a16:creationId xmlns:a16="http://schemas.microsoft.com/office/drawing/2014/main" id="{8499F34C-EA58-F3FB-156A-87282E91550F}"/>
                </a:ext>
              </a:extLst>
            </p:cNvPr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5517;p64">
            <a:extLst>
              <a:ext uri="{FF2B5EF4-FFF2-40B4-BE49-F238E27FC236}">
                <a16:creationId xmlns:a16="http://schemas.microsoft.com/office/drawing/2014/main" id="{EE90277D-E256-21A0-4BAE-A4F6F4156883}"/>
              </a:ext>
            </a:extLst>
          </p:cNvPr>
          <p:cNvGrpSpPr/>
          <p:nvPr/>
        </p:nvGrpSpPr>
        <p:grpSpPr>
          <a:xfrm rot="16200000">
            <a:off x="2981575" y="3463806"/>
            <a:ext cx="356957" cy="241524"/>
            <a:chOff x="2970874" y="2329763"/>
            <a:chExt cx="403651" cy="305996"/>
          </a:xfrm>
        </p:grpSpPr>
        <p:sp>
          <p:nvSpPr>
            <p:cNvPr id="304" name="Google Shape;5518;p64">
              <a:extLst>
                <a:ext uri="{FF2B5EF4-FFF2-40B4-BE49-F238E27FC236}">
                  <a16:creationId xmlns:a16="http://schemas.microsoft.com/office/drawing/2014/main" id="{1E8D202B-3324-31E7-977F-1FD0B53D7319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519;p64">
              <a:extLst>
                <a:ext uri="{FF2B5EF4-FFF2-40B4-BE49-F238E27FC236}">
                  <a16:creationId xmlns:a16="http://schemas.microsoft.com/office/drawing/2014/main" id="{766BF9C4-50CB-3730-EDBF-C4236D91C1D8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520;p64">
              <a:extLst>
                <a:ext uri="{FF2B5EF4-FFF2-40B4-BE49-F238E27FC236}">
                  <a16:creationId xmlns:a16="http://schemas.microsoft.com/office/drawing/2014/main" id="{27ED5EC0-01D7-4408-25CA-5DCB54A9DEA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521;p64">
              <a:extLst>
                <a:ext uri="{FF2B5EF4-FFF2-40B4-BE49-F238E27FC236}">
                  <a16:creationId xmlns:a16="http://schemas.microsoft.com/office/drawing/2014/main" id="{22F16519-A6C2-E08C-E860-54E9ED8E59AC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522;p64">
              <a:extLst>
                <a:ext uri="{FF2B5EF4-FFF2-40B4-BE49-F238E27FC236}">
                  <a16:creationId xmlns:a16="http://schemas.microsoft.com/office/drawing/2014/main" id="{70BBA165-3F26-A405-F3B2-1A82C2BECCC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523;p64">
              <a:extLst>
                <a:ext uri="{FF2B5EF4-FFF2-40B4-BE49-F238E27FC236}">
                  <a16:creationId xmlns:a16="http://schemas.microsoft.com/office/drawing/2014/main" id="{574DA0D3-B8D2-636F-C719-465ED9A9D9BC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524;p64">
              <a:extLst>
                <a:ext uri="{FF2B5EF4-FFF2-40B4-BE49-F238E27FC236}">
                  <a16:creationId xmlns:a16="http://schemas.microsoft.com/office/drawing/2014/main" id="{D84E2D79-7D8F-204E-CD5A-332097A27964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525;p64">
              <a:extLst>
                <a:ext uri="{FF2B5EF4-FFF2-40B4-BE49-F238E27FC236}">
                  <a16:creationId xmlns:a16="http://schemas.microsoft.com/office/drawing/2014/main" id="{90498B58-665D-E6C5-C8BC-DE1576B55AE2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526;p64">
              <a:extLst>
                <a:ext uri="{FF2B5EF4-FFF2-40B4-BE49-F238E27FC236}">
                  <a16:creationId xmlns:a16="http://schemas.microsoft.com/office/drawing/2014/main" id="{28336185-EF2A-C113-21E0-2868976500B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5499;p64">
            <a:extLst>
              <a:ext uri="{FF2B5EF4-FFF2-40B4-BE49-F238E27FC236}">
                <a16:creationId xmlns:a16="http://schemas.microsoft.com/office/drawing/2014/main" id="{C9579880-1C57-D55D-A6DF-2FFD5F04460F}"/>
              </a:ext>
            </a:extLst>
          </p:cNvPr>
          <p:cNvGrpSpPr/>
          <p:nvPr/>
        </p:nvGrpSpPr>
        <p:grpSpPr>
          <a:xfrm>
            <a:off x="2999477" y="3591574"/>
            <a:ext cx="305536" cy="312347"/>
            <a:chOff x="1989911" y="2306065"/>
            <a:chExt cx="387099" cy="353207"/>
          </a:xfrm>
        </p:grpSpPr>
        <p:sp>
          <p:nvSpPr>
            <p:cNvPr id="314" name="Google Shape;5500;p64">
              <a:extLst>
                <a:ext uri="{FF2B5EF4-FFF2-40B4-BE49-F238E27FC236}">
                  <a16:creationId xmlns:a16="http://schemas.microsoft.com/office/drawing/2014/main" id="{D06CF52D-E9BD-FFF6-922D-453DE4FAB250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501;p64">
              <a:extLst>
                <a:ext uri="{FF2B5EF4-FFF2-40B4-BE49-F238E27FC236}">
                  <a16:creationId xmlns:a16="http://schemas.microsoft.com/office/drawing/2014/main" id="{A3DC7756-A27F-82DA-D35B-FDD4513D7429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502;p64">
              <a:extLst>
                <a:ext uri="{FF2B5EF4-FFF2-40B4-BE49-F238E27FC236}">
                  <a16:creationId xmlns:a16="http://schemas.microsoft.com/office/drawing/2014/main" id="{A6999373-18E2-DF2D-681C-A2EF56ED57F6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503;p64">
              <a:extLst>
                <a:ext uri="{FF2B5EF4-FFF2-40B4-BE49-F238E27FC236}">
                  <a16:creationId xmlns:a16="http://schemas.microsoft.com/office/drawing/2014/main" id="{21EBEB6F-3E43-A6F9-25F4-E65B8733A969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504;p64">
              <a:extLst>
                <a:ext uri="{FF2B5EF4-FFF2-40B4-BE49-F238E27FC236}">
                  <a16:creationId xmlns:a16="http://schemas.microsoft.com/office/drawing/2014/main" id="{B640C83C-7EFC-CE1B-FFAC-AF664CD9BA46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505;p64">
              <a:extLst>
                <a:ext uri="{FF2B5EF4-FFF2-40B4-BE49-F238E27FC236}">
                  <a16:creationId xmlns:a16="http://schemas.microsoft.com/office/drawing/2014/main" id="{122975A7-F9B4-A44F-5785-D1F730734BE2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506;p64">
              <a:extLst>
                <a:ext uri="{FF2B5EF4-FFF2-40B4-BE49-F238E27FC236}">
                  <a16:creationId xmlns:a16="http://schemas.microsoft.com/office/drawing/2014/main" id="{08AF2EFE-3C16-0321-38D6-0A70D409A306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5517;p64">
            <a:extLst>
              <a:ext uri="{FF2B5EF4-FFF2-40B4-BE49-F238E27FC236}">
                <a16:creationId xmlns:a16="http://schemas.microsoft.com/office/drawing/2014/main" id="{35944ADC-BE73-4969-51DB-8FADD47F498D}"/>
              </a:ext>
            </a:extLst>
          </p:cNvPr>
          <p:cNvGrpSpPr/>
          <p:nvPr/>
        </p:nvGrpSpPr>
        <p:grpSpPr>
          <a:xfrm rot="16200000">
            <a:off x="3949369" y="2402767"/>
            <a:ext cx="356957" cy="241524"/>
            <a:chOff x="2970874" y="2329763"/>
            <a:chExt cx="403651" cy="305996"/>
          </a:xfrm>
        </p:grpSpPr>
        <p:sp>
          <p:nvSpPr>
            <p:cNvPr id="322" name="Google Shape;5518;p64">
              <a:extLst>
                <a:ext uri="{FF2B5EF4-FFF2-40B4-BE49-F238E27FC236}">
                  <a16:creationId xmlns:a16="http://schemas.microsoft.com/office/drawing/2014/main" id="{3AF82282-8008-0F16-2B02-80EC0D143A30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519;p64">
              <a:extLst>
                <a:ext uri="{FF2B5EF4-FFF2-40B4-BE49-F238E27FC236}">
                  <a16:creationId xmlns:a16="http://schemas.microsoft.com/office/drawing/2014/main" id="{D2A257B1-F571-6CAA-DDA5-31B86C56C004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520;p64">
              <a:extLst>
                <a:ext uri="{FF2B5EF4-FFF2-40B4-BE49-F238E27FC236}">
                  <a16:creationId xmlns:a16="http://schemas.microsoft.com/office/drawing/2014/main" id="{982D431B-5224-5C11-89CB-006528FAA237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521;p64">
              <a:extLst>
                <a:ext uri="{FF2B5EF4-FFF2-40B4-BE49-F238E27FC236}">
                  <a16:creationId xmlns:a16="http://schemas.microsoft.com/office/drawing/2014/main" id="{F1011FDC-FAD5-25A5-DFB5-1D68C5123DC2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522;p64">
              <a:extLst>
                <a:ext uri="{FF2B5EF4-FFF2-40B4-BE49-F238E27FC236}">
                  <a16:creationId xmlns:a16="http://schemas.microsoft.com/office/drawing/2014/main" id="{847D5718-5E7D-4600-982C-D68D2AD77E1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523;p64">
              <a:extLst>
                <a:ext uri="{FF2B5EF4-FFF2-40B4-BE49-F238E27FC236}">
                  <a16:creationId xmlns:a16="http://schemas.microsoft.com/office/drawing/2014/main" id="{DADD68E5-B4D8-7D51-BAC7-5ED992202325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524;p64">
              <a:extLst>
                <a:ext uri="{FF2B5EF4-FFF2-40B4-BE49-F238E27FC236}">
                  <a16:creationId xmlns:a16="http://schemas.microsoft.com/office/drawing/2014/main" id="{D3EBCE53-2F5E-70B1-F371-FD3595018B8C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525;p64">
              <a:extLst>
                <a:ext uri="{FF2B5EF4-FFF2-40B4-BE49-F238E27FC236}">
                  <a16:creationId xmlns:a16="http://schemas.microsoft.com/office/drawing/2014/main" id="{FE2E3F3E-0448-7DA3-6E51-981CDF28AB25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526;p64">
              <a:extLst>
                <a:ext uri="{FF2B5EF4-FFF2-40B4-BE49-F238E27FC236}">
                  <a16:creationId xmlns:a16="http://schemas.microsoft.com/office/drawing/2014/main" id="{FB3DF966-0AFD-60F1-AD65-563109F363A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5499;p64">
            <a:extLst>
              <a:ext uri="{FF2B5EF4-FFF2-40B4-BE49-F238E27FC236}">
                <a16:creationId xmlns:a16="http://schemas.microsoft.com/office/drawing/2014/main" id="{526FBBCC-0AE8-5B49-E0FC-EBF6B22827E2}"/>
              </a:ext>
            </a:extLst>
          </p:cNvPr>
          <p:cNvGrpSpPr/>
          <p:nvPr/>
        </p:nvGrpSpPr>
        <p:grpSpPr>
          <a:xfrm>
            <a:off x="3967271" y="2530535"/>
            <a:ext cx="305536" cy="312347"/>
            <a:chOff x="1989911" y="2306065"/>
            <a:chExt cx="387099" cy="353207"/>
          </a:xfrm>
        </p:grpSpPr>
        <p:sp>
          <p:nvSpPr>
            <p:cNvPr id="332" name="Google Shape;5500;p64">
              <a:extLst>
                <a:ext uri="{FF2B5EF4-FFF2-40B4-BE49-F238E27FC236}">
                  <a16:creationId xmlns:a16="http://schemas.microsoft.com/office/drawing/2014/main" id="{DDC8C8CE-F0B7-1438-68F4-8B2BEC35887E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501;p64">
              <a:extLst>
                <a:ext uri="{FF2B5EF4-FFF2-40B4-BE49-F238E27FC236}">
                  <a16:creationId xmlns:a16="http://schemas.microsoft.com/office/drawing/2014/main" id="{C456BA4F-84DB-0BF5-199B-67464A85BF3C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502;p64">
              <a:extLst>
                <a:ext uri="{FF2B5EF4-FFF2-40B4-BE49-F238E27FC236}">
                  <a16:creationId xmlns:a16="http://schemas.microsoft.com/office/drawing/2014/main" id="{E068FAAF-57AD-604E-23D9-E109528CFE1D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503;p64">
              <a:extLst>
                <a:ext uri="{FF2B5EF4-FFF2-40B4-BE49-F238E27FC236}">
                  <a16:creationId xmlns:a16="http://schemas.microsoft.com/office/drawing/2014/main" id="{EFFCED0A-2CC7-ADEC-A025-32A3E4573F25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504;p64">
              <a:extLst>
                <a:ext uri="{FF2B5EF4-FFF2-40B4-BE49-F238E27FC236}">
                  <a16:creationId xmlns:a16="http://schemas.microsoft.com/office/drawing/2014/main" id="{D0EA7A5E-E252-745A-F23C-6B99D5501FEA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505;p64">
              <a:extLst>
                <a:ext uri="{FF2B5EF4-FFF2-40B4-BE49-F238E27FC236}">
                  <a16:creationId xmlns:a16="http://schemas.microsoft.com/office/drawing/2014/main" id="{F289CC64-20BF-ECB2-5341-5D5F8DB176E7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506;p64">
              <a:extLst>
                <a:ext uri="{FF2B5EF4-FFF2-40B4-BE49-F238E27FC236}">
                  <a16:creationId xmlns:a16="http://schemas.microsoft.com/office/drawing/2014/main" id="{5F7059D4-CE48-3296-565C-A7B6DA5C26A5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61;p30">
            <a:extLst>
              <a:ext uri="{FF2B5EF4-FFF2-40B4-BE49-F238E27FC236}">
                <a16:creationId xmlns:a16="http://schemas.microsoft.com/office/drawing/2014/main" id="{5FDFCA72-6E35-DB22-396F-25A7FAD3F3C2}"/>
              </a:ext>
            </a:extLst>
          </p:cNvPr>
          <p:cNvSpPr txBox="1">
            <a:spLocks/>
          </p:cNvSpPr>
          <p:nvPr/>
        </p:nvSpPr>
        <p:spPr>
          <a:xfrm>
            <a:off x="5637839" y="1092752"/>
            <a:ext cx="3422400" cy="364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>
              <a:buFont typeface="Roboto"/>
              <a:buNone/>
            </a:pPr>
            <a:r>
              <a:rPr lang="it-IT" sz="1600" dirty="0"/>
              <a:t>L'efficacia di un attacco </a:t>
            </a:r>
            <a:r>
              <a:rPr lang="it-IT" sz="1600" b="1" dirty="0"/>
              <a:t>Distributed</a:t>
            </a:r>
            <a:r>
              <a:rPr lang="it-IT" sz="1600" dirty="0"/>
              <a:t> </a:t>
            </a:r>
            <a:r>
              <a:rPr lang="it-IT" sz="1600" b="1" dirty="0" err="1"/>
              <a:t>Denial</a:t>
            </a:r>
            <a:r>
              <a:rPr lang="it-IT" sz="1600" b="1" dirty="0"/>
              <a:t> of Service</a:t>
            </a:r>
            <a:r>
              <a:rPr lang="it-IT" sz="1600" dirty="0"/>
              <a:t> (</a:t>
            </a:r>
            <a:r>
              <a:rPr lang="it-IT" sz="1600" dirty="0" err="1"/>
              <a:t>DDoS</a:t>
            </a:r>
            <a:r>
              <a:rPr lang="it-IT" sz="1600" dirty="0"/>
              <a:t>) aumenta all’aumentare del numero di sorgenti del traffico. </a:t>
            </a:r>
          </a:p>
          <a:p>
            <a:pPr marL="127000" indent="0">
              <a:buFont typeface="Roboto"/>
              <a:buNone/>
            </a:pPr>
            <a:endParaRPr lang="it-IT" sz="1600" dirty="0"/>
          </a:p>
          <a:p>
            <a:pPr marL="127000" indent="0">
              <a:buFont typeface="Roboto"/>
              <a:buNone/>
            </a:pPr>
            <a:r>
              <a:rPr lang="it-IT" sz="1600" dirty="0"/>
              <a:t>L'utilizzo di una botnet consente di moltiplicare la potenza computazionale disponibile per tale attacco.</a:t>
            </a:r>
          </a:p>
          <a:p>
            <a:pPr marL="127000" indent="0">
              <a:buFont typeface="Roboto"/>
              <a:buNone/>
            </a:pPr>
            <a:endParaRPr lang="it-IT" sz="1600" dirty="0"/>
          </a:p>
          <a:p>
            <a:pPr marL="127000" indent="0">
              <a:buFont typeface="Roboto"/>
              <a:buNone/>
            </a:pPr>
            <a:r>
              <a:rPr lang="it-IT" sz="1600" dirty="0"/>
              <a:t>Utilizzando il comando </a:t>
            </a:r>
            <a:r>
              <a:rPr lang="it-IT" sz="1600" b="1" dirty="0"/>
              <a:t>GET</a:t>
            </a:r>
            <a:r>
              <a:rPr lang="it-IT" sz="1600" dirty="0"/>
              <a:t>, verranno inviate al server numerose richieste HTTP, allo scopo di sovraccaricare le risorse e causando il crollo del server stesso.</a:t>
            </a:r>
          </a:p>
        </p:txBody>
      </p:sp>
      <p:grpSp>
        <p:nvGrpSpPr>
          <p:cNvPr id="2" name="Google Shape;9036;p66">
            <a:extLst>
              <a:ext uri="{FF2B5EF4-FFF2-40B4-BE49-F238E27FC236}">
                <a16:creationId xmlns:a16="http://schemas.microsoft.com/office/drawing/2014/main" id="{7B3BA00D-6EAB-09CB-2D4E-13999A7E534F}"/>
              </a:ext>
            </a:extLst>
          </p:cNvPr>
          <p:cNvGrpSpPr/>
          <p:nvPr/>
        </p:nvGrpSpPr>
        <p:grpSpPr>
          <a:xfrm>
            <a:off x="1471534" y="3174480"/>
            <a:ext cx="224677" cy="172740"/>
            <a:chOff x="7054924" y="3367728"/>
            <a:chExt cx="394583" cy="331007"/>
          </a:xfrm>
        </p:grpSpPr>
        <p:sp>
          <p:nvSpPr>
            <p:cNvPr id="339" name="Google Shape;9037;p66">
              <a:extLst>
                <a:ext uri="{FF2B5EF4-FFF2-40B4-BE49-F238E27FC236}">
                  <a16:creationId xmlns:a16="http://schemas.microsoft.com/office/drawing/2014/main" id="{2BE5D3DF-4261-32EF-C8D2-0911FB2AD5BC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9038;p66">
              <a:extLst>
                <a:ext uri="{FF2B5EF4-FFF2-40B4-BE49-F238E27FC236}">
                  <a16:creationId xmlns:a16="http://schemas.microsoft.com/office/drawing/2014/main" id="{F4382C62-3A00-F45F-9028-5D94ED6BD3AC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9039;p66">
              <a:extLst>
                <a:ext uri="{FF2B5EF4-FFF2-40B4-BE49-F238E27FC236}">
                  <a16:creationId xmlns:a16="http://schemas.microsoft.com/office/drawing/2014/main" id="{039C25FE-52AD-78D9-3A88-02251A1027C4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9040;p66">
              <a:extLst>
                <a:ext uri="{FF2B5EF4-FFF2-40B4-BE49-F238E27FC236}">
                  <a16:creationId xmlns:a16="http://schemas.microsoft.com/office/drawing/2014/main" id="{5730A307-E55F-F7CD-9259-AB0A705C03C0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9041;p66">
              <a:extLst>
                <a:ext uri="{FF2B5EF4-FFF2-40B4-BE49-F238E27FC236}">
                  <a16:creationId xmlns:a16="http://schemas.microsoft.com/office/drawing/2014/main" id="{72A2FC79-C279-2BB6-6BB3-6462DF543ECE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9042;p66">
              <a:extLst>
                <a:ext uri="{FF2B5EF4-FFF2-40B4-BE49-F238E27FC236}">
                  <a16:creationId xmlns:a16="http://schemas.microsoft.com/office/drawing/2014/main" id="{B2085C1D-E6DD-989E-79EE-B02FE1A1F1A0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9043;p66">
              <a:extLst>
                <a:ext uri="{FF2B5EF4-FFF2-40B4-BE49-F238E27FC236}">
                  <a16:creationId xmlns:a16="http://schemas.microsoft.com/office/drawing/2014/main" id="{8CE97CDC-F0DE-C8A0-CBDC-49A2F958BFDF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9044;p66">
              <a:extLst>
                <a:ext uri="{FF2B5EF4-FFF2-40B4-BE49-F238E27FC236}">
                  <a16:creationId xmlns:a16="http://schemas.microsoft.com/office/drawing/2014/main" id="{2B668518-B64F-39AB-B566-9C4E4E363E5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9045;p66">
              <a:extLst>
                <a:ext uri="{FF2B5EF4-FFF2-40B4-BE49-F238E27FC236}">
                  <a16:creationId xmlns:a16="http://schemas.microsoft.com/office/drawing/2014/main" id="{13287EB1-F41A-A18D-4487-702D562F46F3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9046;p66">
              <a:extLst>
                <a:ext uri="{FF2B5EF4-FFF2-40B4-BE49-F238E27FC236}">
                  <a16:creationId xmlns:a16="http://schemas.microsoft.com/office/drawing/2014/main" id="{169FEC7E-BD39-7CC8-8B9B-3F7FC9F84771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9047;p66">
              <a:extLst>
                <a:ext uri="{FF2B5EF4-FFF2-40B4-BE49-F238E27FC236}">
                  <a16:creationId xmlns:a16="http://schemas.microsoft.com/office/drawing/2014/main" id="{D8C876D5-A667-3520-5B6B-3FCD40D31060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9048;p66">
              <a:extLst>
                <a:ext uri="{FF2B5EF4-FFF2-40B4-BE49-F238E27FC236}">
                  <a16:creationId xmlns:a16="http://schemas.microsoft.com/office/drawing/2014/main" id="{A0EA6C7A-AE60-8FCF-3621-1BB0FC52D368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9049;p66">
              <a:extLst>
                <a:ext uri="{FF2B5EF4-FFF2-40B4-BE49-F238E27FC236}">
                  <a16:creationId xmlns:a16="http://schemas.microsoft.com/office/drawing/2014/main" id="{6021C9AD-1B5B-D9D2-7FFC-218AC302DFCE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9050;p66">
              <a:extLst>
                <a:ext uri="{FF2B5EF4-FFF2-40B4-BE49-F238E27FC236}">
                  <a16:creationId xmlns:a16="http://schemas.microsoft.com/office/drawing/2014/main" id="{A4177B53-DB68-3B6B-EB9E-F69333783C0C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9051;p66">
              <a:extLst>
                <a:ext uri="{FF2B5EF4-FFF2-40B4-BE49-F238E27FC236}">
                  <a16:creationId xmlns:a16="http://schemas.microsoft.com/office/drawing/2014/main" id="{6EEE5AAB-73CF-140D-409C-8BAB966BE022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9036;p66">
            <a:extLst>
              <a:ext uri="{FF2B5EF4-FFF2-40B4-BE49-F238E27FC236}">
                <a16:creationId xmlns:a16="http://schemas.microsoft.com/office/drawing/2014/main" id="{64D56337-4ADF-8346-8F1B-7D71E5694554}"/>
              </a:ext>
            </a:extLst>
          </p:cNvPr>
          <p:cNvGrpSpPr/>
          <p:nvPr/>
        </p:nvGrpSpPr>
        <p:grpSpPr>
          <a:xfrm>
            <a:off x="1882889" y="3479998"/>
            <a:ext cx="224677" cy="172740"/>
            <a:chOff x="7054924" y="3367728"/>
            <a:chExt cx="394583" cy="331007"/>
          </a:xfrm>
        </p:grpSpPr>
        <p:sp>
          <p:nvSpPr>
            <p:cNvPr id="357" name="Google Shape;9037;p66">
              <a:extLst>
                <a:ext uri="{FF2B5EF4-FFF2-40B4-BE49-F238E27FC236}">
                  <a16:creationId xmlns:a16="http://schemas.microsoft.com/office/drawing/2014/main" id="{18D5C225-F6D6-F266-7098-7B93B4A590A3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9038;p66">
              <a:extLst>
                <a:ext uri="{FF2B5EF4-FFF2-40B4-BE49-F238E27FC236}">
                  <a16:creationId xmlns:a16="http://schemas.microsoft.com/office/drawing/2014/main" id="{69E9ED66-AAC4-DAF6-622F-B0929C93D11A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9039;p66">
              <a:extLst>
                <a:ext uri="{FF2B5EF4-FFF2-40B4-BE49-F238E27FC236}">
                  <a16:creationId xmlns:a16="http://schemas.microsoft.com/office/drawing/2014/main" id="{D4B8FBCB-8F1A-42F5-7292-35BDD19B7BC3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9040;p66">
              <a:extLst>
                <a:ext uri="{FF2B5EF4-FFF2-40B4-BE49-F238E27FC236}">
                  <a16:creationId xmlns:a16="http://schemas.microsoft.com/office/drawing/2014/main" id="{536D155A-DC7C-AD38-1CED-4357EB0A4388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9041;p66">
              <a:extLst>
                <a:ext uri="{FF2B5EF4-FFF2-40B4-BE49-F238E27FC236}">
                  <a16:creationId xmlns:a16="http://schemas.microsoft.com/office/drawing/2014/main" id="{B8F94F9F-757F-77EF-C625-85BFD5DEA175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9042;p66">
              <a:extLst>
                <a:ext uri="{FF2B5EF4-FFF2-40B4-BE49-F238E27FC236}">
                  <a16:creationId xmlns:a16="http://schemas.microsoft.com/office/drawing/2014/main" id="{3F0C7F92-F144-771E-E84B-DC878BA07BEB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9043;p66">
              <a:extLst>
                <a:ext uri="{FF2B5EF4-FFF2-40B4-BE49-F238E27FC236}">
                  <a16:creationId xmlns:a16="http://schemas.microsoft.com/office/drawing/2014/main" id="{B489C43C-0489-203E-AFD6-1A3C040EF0A0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9044;p66">
              <a:extLst>
                <a:ext uri="{FF2B5EF4-FFF2-40B4-BE49-F238E27FC236}">
                  <a16:creationId xmlns:a16="http://schemas.microsoft.com/office/drawing/2014/main" id="{A301E518-20E2-FF2C-36FD-F04CEDEACF8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9045;p66">
              <a:extLst>
                <a:ext uri="{FF2B5EF4-FFF2-40B4-BE49-F238E27FC236}">
                  <a16:creationId xmlns:a16="http://schemas.microsoft.com/office/drawing/2014/main" id="{F812BEEA-E978-A217-D8F7-D5A4D191E086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9046;p66">
              <a:extLst>
                <a:ext uri="{FF2B5EF4-FFF2-40B4-BE49-F238E27FC236}">
                  <a16:creationId xmlns:a16="http://schemas.microsoft.com/office/drawing/2014/main" id="{3EC7432C-AAA1-FC84-C784-A81BF487CD48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9047;p66">
              <a:extLst>
                <a:ext uri="{FF2B5EF4-FFF2-40B4-BE49-F238E27FC236}">
                  <a16:creationId xmlns:a16="http://schemas.microsoft.com/office/drawing/2014/main" id="{35CD0376-2E69-72E1-E0DC-E734DB125FBE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9048;p66">
              <a:extLst>
                <a:ext uri="{FF2B5EF4-FFF2-40B4-BE49-F238E27FC236}">
                  <a16:creationId xmlns:a16="http://schemas.microsoft.com/office/drawing/2014/main" id="{3923C339-E98B-4F5A-7143-833ADF2406DD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9049;p66">
              <a:extLst>
                <a:ext uri="{FF2B5EF4-FFF2-40B4-BE49-F238E27FC236}">
                  <a16:creationId xmlns:a16="http://schemas.microsoft.com/office/drawing/2014/main" id="{69D25C0A-7C95-F4C4-B6CE-5BE6633794EF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9050;p66">
              <a:extLst>
                <a:ext uri="{FF2B5EF4-FFF2-40B4-BE49-F238E27FC236}">
                  <a16:creationId xmlns:a16="http://schemas.microsoft.com/office/drawing/2014/main" id="{17B35A32-F21B-50C2-3A12-97F9BB7828FC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9051;p66">
              <a:extLst>
                <a:ext uri="{FF2B5EF4-FFF2-40B4-BE49-F238E27FC236}">
                  <a16:creationId xmlns:a16="http://schemas.microsoft.com/office/drawing/2014/main" id="{F4F84006-223F-6E6C-2ABA-949B980A35DE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9036;p66">
            <a:extLst>
              <a:ext uri="{FF2B5EF4-FFF2-40B4-BE49-F238E27FC236}">
                <a16:creationId xmlns:a16="http://schemas.microsoft.com/office/drawing/2014/main" id="{B1048E1E-CEDF-5C4C-F018-5DE92EEEAE8D}"/>
              </a:ext>
            </a:extLst>
          </p:cNvPr>
          <p:cNvGrpSpPr/>
          <p:nvPr/>
        </p:nvGrpSpPr>
        <p:grpSpPr>
          <a:xfrm>
            <a:off x="2477384" y="3323587"/>
            <a:ext cx="224677" cy="172740"/>
            <a:chOff x="7054924" y="3367728"/>
            <a:chExt cx="394583" cy="331007"/>
          </a:xfrm>
        </p:grpSpPr>
        <p:sp>
          <p:nvSpPr>
            <p:cNvPr id="373" name="Google Shape;9037;p66">
              <a:extLst>
                <a:ext uri="{FF2B5EF4-FFF2-40B4-BE49-F238E27FC236}">
                  <a16:creationId xmlns:a16="http://schemas.microsoft.com/office/drawing/2014/main" id="{76504F0F-7086-B5EB-EEFB-18E2813C3F23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9038;p66">
              <a:extLst>
                <a:ext uri="{FF2B5EF4-FFF2-40B4-BE49-F238E27FC236}">
                  <a16:creationId xmlns:a16="http://schemas.microsoft.com/office/drawing/2014/main" id="{EBB80ADC-B382-E121-F8A5-962ADF0043B8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9039;p66">
              <a:extLst>
                <a:ext uri="{FF2B5EF4-FFF2-40B4-BE49-F238E27FC236}">
                  <a16:creationId xmlns:a16="http://schemas.microsoft.com/office/drawing/2014/main" id="{0F55D979-C94A-4E8D-6D96-79B328FDEBE8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9040;p66">
              <a:extLst>
                <a:ext uri="{FF2B5EF4-FFF2-40B4-BE49-F238E27FC236}">
                  <a16:creationId xmlns:a16="http://schemas.microsoft.com/office/drawing/2014/main" id="{26AB41C2-652F-2169-CBC8-A32E87883C10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9041;p66">
              <a:extLst>
                <a:ext uri="{FF2B5EF4-FFF2-40B4-BE49-F238E27FC236}">
                  <a16:creationId xmlns:a16="http://schemas.microsoft.com/office/drawing/2014/main" id="{F950BD86-6C9E-717B-601B-3CC5F7932508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9042;p66">
              <a:extLst>
                <a:ext uri="{FF2B5EF4-FFF2-40B4-BE49-F238E27FC236}">
                  <a16:creationId xmlns:a16="http://schemas.microsoft.com/office/drawing/2014/main" id="{6567C684-071C-19F6-B43D-41E2D8C6FE48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9043;p66">
              <a:extLst>
                <a:ext uri="{FF2B5EF4-FFF2-40B4-BE49-F238E27FC236}">
                  <a16:creationId xmlns:a16="http://schemas.microsoft.com/office/drawing/2014/main" id="{01888089-E1EB-4DC6-1C04-6A747AC73D25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9044;p66">
              <a:extLst>
                <a:ext uri="{FF2B5EF4-FFF2-40B4-BE49-F238E27FC236}">
                  <a16:creationId xmlns:a16="http://schemas.microsoft.com/office/drawing/2014/main" id="{83D1700A-6AC1-36E6-8793-18AB424A641C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9045;p66">
              <a:extLst>
                <a:ext uri="{FF2B5EF4-FFF2-40B4-BE49-F238E27FC236}">
                  <a16:creationId xmlns:a16="http://schemas.microsoft.com/office/drawing/2014/main" id="{B57948B5-9794-D33B-F5F2-0E4153F92473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9046;p66">
              <a:extLst>
                <a:ext uri="{FF2B5EF4-FFF2-40B4-BE49-F238E27FC236}">
                  <a16:creationId xmlns:a16="http://schemas.microsoft.com/office/drawing/2014/main" id="{0E84AAB8-3CD2-0F04-215D-8FFC5590C391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9047;p66">
              <a:extLst>
                <a:ext uri="{FF2B5EF4-FFF2-40B4-BE49-F238E27FC236}">
                  <a16:creationId xmlns:a16="http://schemas.microsoft.com/office/drawing/2014/main" id="{32599F01-07D6-1C4D-7C73-81786B6CA2FE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9048;p66">
              <a:extLst>
                <a:ext uri="{FF2B5EF4-FFF2-40B4-BE49-F238E27FC236}">
                  <a16:creationId xmlns:a16="http://schemas.microsoft.com/office/drawing/2014/main" id="{55207BEC-B924-7631-4765-29F5CD43ACB0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9049;p66">
              <a:extLst>
                <a:ext uri="{FF2B5EF4-FFF2-40B4-BE49-F238E27FC236}">
                  <a16:creationId xmlns:a16="http://schemas.microsoft.com/office/drawing/2014/main" id="{123C6864-BA2F-079E-4AA8-32D450521CA3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9050;p66">
              <a:extLst>
                <a:ext uri="{FF2B5EF4-FFF2-40B4-BE49-F238E27FC236}">
                  <a16:creationId xmlns:a16="http://schemas.microsoft.com/office/drawing/2014/main" id="{3E8606F3-96A2-1FE2-B7CA-F97082CD6CE1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9051;p66">
              <a:extLst>
                <a:ext uri="{FF2B5EF4-FFF2-40B4-BE49-F238E27FC236}">
                  <a16:creationId xmlns:a16="http://schemas.microsoft.com/office/drawing/2014/main" id="{81BE0A70-4C99-BED7-4CF4-AC6E65D4F1B7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9036;p66">
            <a:extLst>
              <a:ext uri="{FF2B5EF4-FFF2-40B4-BE49-F238E27FC236}">
                <a16:creationId xmlns:a16="http://schemas.microsoft.com/office/drawing/2014/main" id="{92363075-A164-9F8A-1604-B1B162E66422}"/>
              </a:ext>
            </a:extLst>
          </p:cNvPr>
          <p:cNvGrpSpPr/>
          <p:nvPr/>
        </p:nvGrpSpPr>
        <p:grpSpPr>
          <a:xfrm>
            <a:off x="3597382" y="3573383"/>
            <a:ext cx="224677" cy="172740"/>
            <a:chOff x="7054924" y="3367728"/>
            <a:chExt cx="394583" cy="331007"/>
          </a:xfrm>
        </p:grpSpPr>
        <p:sp>
          <p:nvSpPr>
            <p:cNvPr id="389" name="Google Shape;9037;p66">
              <a:extLst>
                <a:ext uri="{FF2B5EF4-FFF2-40B4-BE49-F238E27FC236}">
                  <a16:creationId xmlns:a16="http://schemas.microsoft.com/office/drawing/2014/main" id="{343B645F-2623-E365-20E4-F91ACED8DC87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9038;p66">
              <a:extLst>
                <a:ext uri="{FF2B5EF4-FFF2-40B4-BE49-F238E27FC236}">
                  <a16:creationId xmlns:a16="http://schemas.microsoft.com/office/drawing/2014/main" id="{44256F7E-B406-39AB-3A95-6D6F1222389C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9039;p66">
              <a:extLst>
                <a:ext uri="{FF2B5EF4-FFF2-40B4-BE49-F238E27FC236}">
                  <a16:creationId xmlns:a16="http://schemas.microsoft.com/office/drawing/2014/main" id="{015602BA-5435-F995-446C-F46566E0AC99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9040;p66">
              <a:extLst>
                <a:ext uri="{FF2B5EF4-FFF2-40B4-BE49-F238E27FC236}">
                  <a16:creationId xmlns:a16="http://schemas.microsoft.com/office/drawing/2014/main" id="{8E4A1B59-5145-8B2C-82B3-1E18B28A372A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9041;p66">
              <a:extLst>
                <a:ext uri="{FF2B5EF4-FFF2-40B4-BE49-F238E27FC236}">
                  <a16:creationId xmlns:a16="http://schemas.microsoft.com/office/drawing/2014/main" id="{C2DA09A7-5DBB-093D-6BD1-EE7FBB136D33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9042;p66">
              <a:extLst>
                <a:ext uri="{FF2B5EF4-FFF2-40B4-BE49-F238E27FC236}">
                  <a16:creationId xmlns:a16="http://schemas.microsoft.com/office/drawing/2014/main" id="{36DFB52E-50EE-98EB-159C-B6E876195B8B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9043;p66">
              <a:extLst>
                <a:ext uri="{FF2B5EF4-FFF2-40B4-BE49-F238E27FC236}">
                  <a16:creationId xmlns:a16="http://schemas.microsoft.com/office/drawing/2014/main" id="{090A6DE9-D8C2-1236-9C31-4CACD9A9898A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9044;p66">
              <a:extLst>
                <a:ext uri="{FF2B5EF4-FFF2-40B4-BE49-F238E27FC236}">
                  <a16:creationId xmlns:a16="http://schemas.microsoft.com/office/drawing/2014/main" id="{250AF191-B1CF-5D43-785E-DFF58BD7323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9045;p66">
              <a:extLst>
                <a:ext uri="{FF2B5EF4-FFF2-40B4-BE49-F238E27FC236}">
                  <a16:creationId xmlns:a16="http://schemas.microsoft.com/office/drawing/2014/main" id="{CF04BDB8-0865-21E2-A4BB-8618F03CC21F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9046;p66">
              <a:extLst>
                <a:ext uri="{FF2B5EF4-FFF2-40B4-BE49-F238E27FC236}">
                  <a16:creationId xmlns:a16="http://schemas.microsoft.com/office/drawing/2014/main" id="{3D3DAC5C-27C0-4278-0F6A-4444ABFA0835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9047;p66">
              <a:extLst>
                <a:ext uri="{FF2B5EF4-FFF2-40B4-BE49-F238E27FC236}">
                  <a16:creationId xmlns:a16="http://schemas.microsoft.com/office/drawing/2014/main" id="{D2B9E3F5-67C4-7BFF-8472-07A2E00C6A72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9048;p66">
              <a:extLst>
                <a:ext uri="{FF2B5EF4-FFF2-40B4-BE49-F238E27FC236}">
                  <a16:creationId xmlns:a16="http://schemas.microsoft.com/office/drawing/2014/main" id="{741CC7B0-F62F-E2A2-F329-F6A32DA78C37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9049;p66">
              <a:extLst>
                <a:ext uri="{FF2B5EF4-FFF2-40B4-BE49-F238E27FC236}">
                  <a16:creationId xmlns:a16="http://schemas.microsoft.com/office/drawing/2014/main" id="{2AE8B949-0E0F-FDFF-14FD-C9702A7CA6AA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9050;p66">
              <a:extLst>
                <a:ext uri="{FF2B5EF4-FFF2-40B4-BE49-F238E27FC236}">
                  <a16:creationId xmlns:a16="http://schemas.microsoft.com/office/drawing/2014/main" id="{F3305067-0FAC-9E71-66AF-9C72BBDF4413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9051;p66">
              <a:extLst>
                <a:ext uri="{FF2B5EF4-FFF2-40B4-BE49-F238E27FC236}">
                  <a16:creationId xmlns:a16="http://schemas.microsoft.com/office/drawing/2014/main" id="{AE2DC226-533A-5435-156E-D9DB9A37DB20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9036;p66">
            <a:extLst>
              <a:ext uri="{FF2B5EF4-FFF2-40B4-BE49-F238E27FC236}">
                <a16:creationId xmlns:a16="http://schemas.microsoft.com/office/drawing/2014/main" id="{93A59700-6562-F183-F304-5795217FB5F9}"/>
              </a:ext>
            </a:extLst>
          </p:cNvPr>
          <p:cNvGrpSpPr/>
          <p:nvPr/>
        </p:nvGrpSpPr>
        <p:grpSpPr>
          <a:xfrm>
            <a:off x="3795788" y="3184367"/>
            <a:ext cx="224677" cy="172740"/>
            <a:chOff x="7054924" y="3367728"/>
            <a:chExt cx="394583" cy="331007"/>
          </a:xfrm>
        </p:grpSpPr>
        <p:sp>
          <p:nvSpPr>
            <p:cNvPr id="405" name="Google Shape;9037;p66">
              <a:extLst>
                <a:ext uri="{FF2B5EF4-FFF2-40B4-BE49-F238E27FC236}">
                  <a16:creationId xmlns:a16="http://schemas.microsoft.com/office/drawing/2014/main" id="{19491822-4FCF-CA4F-AE0A-2290785F1BB8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9038;p66">
              <a:extLst>
                <a:ext uri="{FF2B5EF4-FFF2-40B4-BE49-F238E27FC236}">
                  <a16:creationId xmlns:a16="http://schemas.microsoft.com/office/drawing/2014/main" id="{AE76A7F6-332B-7D3B-BE44-B5EAD907A865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9039;p66">
              <a:extLst>
                <a:ext uri="{FF2B5EF4-FFF2-40B4-BE49-F238E27FC236}">
                  <a16:creationId xmlns:a16="http://schemas.microsoft.com/office/drawing/2014/main" id="{C4AEE618-A44F-8486-7F93-39706BF8BCFD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9040;p66">
              <a:extLst>
                <a:ext uri="{FF2B5EF4-FFF2-40B4-BE49-F238E27FC236}">
                  <a16:creationId xmlns:a16="http://schemas.microsoft.com/office/drawing/2014/main" id="{CC94F1D2-F4DA-8595-F6E0-D4AF12DF635B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9041;p66">
              <a:extLst>
                <a:ext uri="{FF2B5EF4-FFF2-40B4-BE49-F238E27FC236}">
                  <a16:creationId xmlns:a16="http://schemas.microsoft.com/office/drawing/2014/main" id="{15CD97C9-5E1E-FED0-D3EF-7DA51335FBCE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9042;p66">
              <a:extLst>
                <a:ext uri="{FF2B5EF4-FFF2-40B4-BE49-F238E27FC236}">
                  <a16:creationId xmlns:a16="http://schemas.microsoft.com/office/drawing/2014/main" id="{C595A881-D1A7-CA19-0327-E5529CFF82CE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9043;p66">
              <a:extLst>
                <a:ext uri="{FF2B5EF4-FFF2-40B4-BE49-F238E27FC236}">
                  <a16:creationId xmlns:a16="http://schemas.microsoft.com/office/drawing/2014/main" id="{A7D91F00-692F-65BE-0ECD-5FD19468C5C3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9044;p66">
              <a:extLst>
                <a:ext uri="{FF2B5EF4-FFF2-40B4-BE49-F238E27FC236}">
                  <a16:creationId xmlns:a16="http://schemas.microsoft.com/office/drawing/2014/main" id="{20A7A43D-E7ED-1392-D3D9-DA1DD4376EE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9045;p66">
              <a:extLst>
                <a:ext uri="{FF2B5EF4-FFF2-40B4-BE49-F238E27FC236}">
                  <a16:creationId xmlns:a16="http://schemas.microsoft.com/office/drawing/2014/main" id="{53F38E62-AE3B-63EC-D532-CD06491B02CA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9046;p66">
              <a:extLst>
                <a:ext uri="{FF2B5EF4-FFF2-40B4-BE49-F238E27FC236}">
                  <a16:creationId xmlns:a16="http://schemas.microsoft.com/office/drawing/2014/main" id="{A1884F3C-1F3C-9CDA-7E53-0A7E2C84588F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9047;p66">
              <a:extLst>
                <a:ext uri="{FF2B5EF4-FFF2-40B4-BE49-F238E27FC236}">
                  <a16:creationId xmlns:a16="http://schemas.microsoft.com/office/drawing/2014/main" id="{FF373BA7-E382-188B-3899-136344CF7FE0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9048;p66">
              <a:extLst>
                <a:ext uri="{FF2B5EF4-FFF2-40B4-BE49-F238E27FC236}">
                  <a16:creationId xmlns:a16="http://schemas.microsoft.com/office/drawing/2014/main" id="{9151C21B-4AD2-8890-0ACC-EA6F426C53FE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9049;p66">
              <a:extLst>
                <a:ext uri="{FF2B5EF4-FFF2-40B4-BE49-F238E27FC236}">
                  <a16:creationId xmlns:a16="http://schemas.microsoft.com/office/drawing/2014/main" id="{6B072E8B-A2EC-A492-348C-D92873791CFF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9050;p66">
              <a:extLst>
                <a:ext uri="{FF2B5EF4-FFF2-40B4-BE49-F238E27FC236}">
                  <a16:creationId xmlns:a16="http://schemas.microsoft.com/office/drawing/2014/main" id="{8ACD761C-0A37-2EEC-61D0-82C420EA7354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9051;p66">
              <a:extLst>
                <a:ext uri="{FF2B5EF4-FFF2-40B4-BE49-F238E27FC236}">
                  <a16:creationId xmlns:a16="http://schemas.microsoft.com/office/drawing/2014/main" id="{876DAC56-FA89-9AA7-9A69-C31FFD211BE3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9036;p66">
            <a:extLst>
              <a:ext uri="{FF2B5EF4-FFF2-40B4-BE49-F238E27FC236}">
                <a16:creationId xmlns:a16="http://schemas.microsoft.com/office/drawing/2014/main" id="{18C15EDD-4BDF-FF75-631E-9D5A505CDB9E}"/>
              </a:ext>
            </a:extLst>
          </p:cNvPr>
          <p:cNvGrpSpPr/>
          <p:nvPr/>
        </p:nvGrpSpPr>
        <p:grpSpPr>
          <a:xfrm>
            <a:off x="3355787" y="2991840"/>
            <a:ext cx="224677" cy="172740"/>
            <a:chOff x="7054924" y="3367728"/>
            <a:chExt cx="394583" cy="331007"/>
          </a:xfrm>
        </p:grpSpPr>
        <p:sp>
          <p:nvSpPr>
            <p:cNvPr id="421" name="Google Shape;9037;p66">
              <a:extLst>
                <a:ext uri="{FF2B5EF4-FFF2-40B4-BE49-F238E27FC236}">
                  <a16:creationId xmlns:a16="http://schemas.microsoft.com/office/drawing/2014/main" id="{B11BC8AF-BF2A-77CF-3F5A-F029E4660DC1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9038;p66">
              <a:extLst>
                <a:ext uri="{FF2B5EF4-FFF2-40B4-BE49-F238E27FC236}">
                  <a16:creationId xmlns:a16="http://schemas.microsoft.com/office/drawing/2014/main" id="{2E3BEFC0-F421-22B2-ED01-0AD96D35FFC8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9039;p66">
              <a:extLst>
                <a:ext uri="{FF2B5EF4-FFF2-40B4-BE49-F238E27FC236}">
                  <a16:creationId xmlns:a16="http://schemas.microsoft.com/office/drawing/2014/main" id="{4EA52999-E627-F56A-CC4C-974E2818C0DB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9040;p66">
              <a:extLst>
                <a:ext uri="{FF2B5EF4-FFF2-40B4-BE49-F238E27FC236}">
                  <a16:creationId xmlns:a16="http://schemas.microsoft.com/office/drawing/2014/main" id="{A4E3CF6A-0EDC-8347-E8B6-E6E5B3CF5162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9041;p66">
              <a:extLst>
                <a:ext uri="{FF2B5EF4-FFF2-40B4-BE49-F238E27FC236}">
                  <a16:creationId xmlns:a16="http://schemas.microsoft.com/office/drawing/2014/main" id="{5E638588-853D-0675-0257-561FBB8E64AA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9042;p66">
              <a:extLst>
                <a:ext uri="{FF2B5EF4-FFF2-40B4-BE49-F238E27FC236}">
                  <a16:creationId xmlns:a16="http://schemas.microsoft.com/office/drawing/2014/main" id="{11581CB6-9CBB-91F6-FDA3-8F9528CCA697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9043;p66">
              <a:extLst>
                <a:ext uri="{FF2B5EF4-FFF2-40B4-BE49-F238E27FC236}">
                  <a16:creationId xmlns:a16="http://schemas.microsoft.com/office/drawing/2014/main" id="{0C9EE7CD-FB4D-60BE-0AEC-C729F2A200B9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9044;p66">
              <a:extLst>
                <a:ext uri="{FF2B5EF4-FFF2-40B4-BE49-F238E27FC236}">
                  <a16:creationId xmlns:a16="http://schemas.microsoft.com/office/drawing/2014/main" id="{E9209087-B9C2-1977-0240-FB0AD5C17322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9045;p66">
              <a:extLst>
                <a:ext uri="{FF2B5EF4-FFF2-40B4-BE49-F238E27FC236}">
                  <a16:creationId xmlns:a16="http://schemas.microsoft.com/office/drawing/2014/main" id="{ED14D595-7715-A8FA-11B8-064515425A72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9046;p66">
              <a:extLst>
                <a:ext uri="{FF2B5EF4-FFF2-40B4-BE49-F238E27FC236}">
                  <a16:creationId xmlns:a16="http://schemas.microsoft.com/office/drawing/2014/main" id="{B7B38E84-F035-1148-7D0B-8DC1209AFA92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9047;p66">
              <a:extLst>
                <a:ext uri="{FF2B5EF4-FFF2-40B4-BE49-F238E27FC236}">
                  <a16:creationId xmlns:a16="http://schemas.microsoft.com/office/drawing/2014/main" id="{8C974D9B-176F-E4A3-F774-2716B6787E79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9048;p66">
              <a:extLst>
                <a:ext uri="{FF2B5EF4-FFF2-40B4-BE49-F238E27FC236}">
                  <a16:creationId xmlns:a16="http://schemas.microsoft.com/office/drawing/2014/main" id="{CBE78187-7A1A-0ED4-1D3E-81C70115AB7C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9049;p66">
              <a:extLst>
                <a:ext uri="{FF2B5EF4-FFF2-40B4-BE49-F238E27FC236}">
                  <a16:creationId xmlns:a16="http://schemas.microsoft.com/office/drawing/2014/main" id="{2FF666B1-23C4-513F-BACA-ACC6817B4F25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9050;p66">
              <a:extLst>
                <a:ext uri="{FF2B5EF4-FFF2-40B4-BE49-F238E27FC236}">
                  <a16:creationId xmlns:a16="http://schemas.microsoft.com/office/drawing/2014/main" id="{48D50464-690C-B084-05E8-FD8D5A1F2B0D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9051;p66">
              <a:extLst>
                <a:ext uri="{FF2B5EF4-FFF2-40B4-BE49-F238E27FC236}">
                  <a16:creationId xmlns:a16="http://schemas.microsoft.com/office/drawing/2014/main" id="{FAB14E4E-7C4D-170A-53EA-5A8ACA19255C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9036;p66">
            <a:extLst>
              <a:ext uri="{FF2B5EF4-FFF2-40B4-BE49-F238E27FC236}">
                <a16:creationId xmlns:a16="http://schemas.microsoft.com/office/drawing/2014/main" id="{6AB0CEC6-DA9C-8569-9467-86212048BAAA}"/>
              </a:ext>
            </a:extLst>
          </p:cNvPr>
          <p:cNvGrpSpPr/>
          <p:nvPr/>
        </p:nvGrpSpPr>
        <p:grpSpPr>
          <a:xfrm>
            <a:off x="3787773" y="2153799"/>
            <a:ext cx="224677" cy="172740"/>
            <a:chOff x="7054924" y="3367728"/>
            <a:chExt cx="394583" cy="331007"/>
          </a:xfrm>
        </p:grpSpPr>
        <p:sp>
          <p:nvSpPr>
            <p:cNvPr id="437" name="Google Shape;9037;p66">
              <a:extLst>
                <a:ext uri="{FF2B5EF4-FFF2-40B4-BE49-F238E27FC236}">
                  <a16:creationId xmlns:a16="http://schemas.microsoft.com/office/drawing/2014/main" id="{FFFAF0AB-CBCB-B314-79DB-CB60C09B030F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9038;p66">
              <a:extLst>
                <a:ext uri="{FF2B5EF4-FFF2-40B4-BE49-F238E27FC236}">
                  <a16:creationId xmlns:a16="http://schemas.microsoft.com/office/drawing/2014/main" id="{73203C5D-012A-7E2F-5994-00651C8C983E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9039;p66">
              <a:extLst>
                <a:ext uri="{FF2B5EF4-FFF2-40B4-BE49-F238E27FC236}">
                  <a16:creationId xmlns:a16="http://schemas.microsoft.com/office/drawing/2014/main" id="{20206E7D-E85D-8877-5C2C-5FCD47B59070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9040;p66">
              <a:extLst>
                <a:ext uri="{FF2B5EF4-FFF2-40B4-BE49-F238E27FC236}">
                  <a16:creationId xmlns:a16="http://schemas.microsoft.com/office/drawing/2014/main" id="{5FDFE13C-9886-A599-6815-AD16A273625E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9041;p66">
              <a:extLst>
                <a:ext uri="{FF2B5EF4-FFF2-40B4-BE49-F238E27FC236}">
                  <a16:creationId xmlns:a16="http://schemas.microsoft.com/office/drawing/2014/main" id="{FA5D072E-84D9-B73F-4F6F-58E92C86C1B3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9042;p66">
              <a:extLst>
                <a:ext uri="{FF2B5EF4-FFF2-40B4-BE49-F238E27FC236}">
                  <a16:creationId xmlns:a16="http://schemas.microsoft.com/office/drawing/2014/main" id="{F5A999B3-EBBD-1B07-A7BE-2DDBE5C12419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9043;p66">
              <a:extLst>
                <a:ext uri="{FF2B5EF4-FFF2-40B4-BE49-F238E27FC236}">
                  <a16:creationId xmlns:a16="http://schemas.microsoft.com/office/drawing/2014/main" id="{89C61010-ADF8-2AC2-71FE-C9C2E89D162D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9044;p66">
              <a:extLst>
                <a:ext uri="{FF2B5EF4-FFF2-40B4-BE49-F238E27FC236}">
                  <a16:creationId xmlns:a16="http://schemas.microsoft.com/office/drawing/2014/main" id="{3FE202D4-06F7-CF85-103D-DCA77DFC4B5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9045;p66">
              <a:extLst>
                <a:ext uri="{FF2B5EF4-FFF2-40B4-BE49-F238E27FC236}">
                  <a16:creationId xmlns:a16="http://schemas.microsoft.com/office/drawing/2014/main" id="{A4D8B2E6-B536-BDF1-377B-4DA5C97AF71D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9046;p66">
              <a:extLst>
                <a:ext uri="{FF2B5EF4-FFF2-40B4-BE49-F238E27FC236}">
                  <a16:creationId xmlns:a16="http://schemas.microsoft.com/office/drawing/2014/main" id="{17EF7978-2827-40B9-CF26-AFE7A86529C0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9047;p66">
              <a:extLst>
                <a:ext uri="{FF2B5EF4-FFF2-40B4-BE49-F238E27FC236}">
                  <a16:creationId xmlns:a16="http://schemas.microsoft.com/office/drawing/2014/main" id="{C9790473-4526-9AE5-865F-03DF221602BB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9048;p66">
              <a:extLst>
                <a:ext uri="{FF2B5EF4-FFF2-40B4-BE49-F238E27FC236}">
                  <a16:creationId xmlns:a16="http://schemas.microsoft.com/office/drawing/2014/main" id="{81069551-0808-E735-9637-F4FE05C6F07E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9049;p66">
              <a:extLst>
                <a:ext uri="{FF2B5EF4-FFF2-40B4-BE49-F238E27FC236}">
                  <a16:creationId xmlns:a16="http://schemas.microsoft.com/office/drawing/2014/main" id="{B159B7F4-1E88-28C3-1E2E-F4C59447DB76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9050;p66">
              <a:extLst>
                <a:ext uri="{FF2B5EF4-FFF2-40B4-BE49-F238E27FC236}">
                  <a16:creationId xmlns:a16="http://schemas.microsoft.com/office/drawing/2014/main" id="{71A556CC-D696-AFD6-DAF8-F1940D9EA663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9051;p66">
              <a:extLst>
                <a:ext uri="{FF2B5EF4-FFF2-40B4-BE49-F238E27FC236}">
                  <a16:creationId xmlns:a16="http://schemas.microsoft.com/office/drawing/2014/main" id="{C0E161BF-962D-8779-912F-5CCE174041D6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9036;p66">
            <a:extLst>
              <a:ext uri="{FF2B5EF4-FFF2-40B4-BE49-F238E27FC236}">
                <a16:creationId xmlns:a16="http://schemas.microsoft.com/office/drawing/2014/main" id="{201D95A9-CB9D-BB2E-9B0D-6193E76B005B}"/>
              </a:ext>
            </a:extLst>
          </p:cNvPr>
          <p:cNvGrpSpPr/>
          <p:nvPr/>
        </p:nvGrpSpPr>
        <p:grpSpPr>
          <a:xfrm>
            <a:off x="3357643" y="2042243"/>
            <a:ext cx="224677" cy="172740"/>
            <a:chOff x="7054924" y="3367728"/>
            <a:chExt cx="394583" cy="331007"/>
          </a:xfrm>
        </p:grpSpPr>
        <p:sp>
          <p:nvSpPr>
            <p:cNvPr id="453" name="Google Shape;9037;p66">
              <a:extLst>
                <a:ext uri="{FF2B5EF4-FFF2-40B4-BE49-F238E27FC236}">
                  <a16:creationId xmlns:a16="http://schemas.microsoft.com/office/drawing/2014/main" id="{6A93467C-4DC4-A314-8CD3-1B8E8812FBBB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9038;p66">
              <a:extLst>
                <a:ext uri="{FF2B5EF4-FFF2-40B4-BE49-F238E27FC236}">
                  <a16:creationId xmlns:a16="http://schemas.microsoft.com/office/drawing/2014/main" id="{D2DBC5F6-96A2-D825-A54E-B7487AA1C3D8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9039;p66">
              <a:extLst>
                <a:ext uri="{FF2B5EF4-FFF2-40B4-BE49-F238E27FC236}">
                  <a16:creationId xmlns:a16="http://schemas.microsoft.com/office/drawing/2014/main" id="{592F499E-8F78-CC70-0083-F9DB18D6D0A6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9040;p66">
              <a:extLst>
                <a:ext uri="{FF2B5EF4-FFF2-40B4-BE49-F238E27FC236}">
                  <a16:creationId xmlns:a16="http://schemas.microsoft.com/office/drawing/2014/main" id="{F996CA49-65C2-6EF7-8602-476FD0E2F7C5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9041;p66">
              <a:extLst>
                <a:ext uri="{FF2B5EF4-FFF2-40B4-BE49-F238E27FC236}">
                  <a16:creationId xmlns:a16="http://schemas.microsoft.com/office/drawing/2014/main" id="{1A48F88A-7555-D1AB-E4BD-A7952E069CFC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9042;p66">
              <a:extLst>
                <a:ext uri="{FF2B5EF4-FFF2-40B4-BE49-F238E27FC236}">
                  <a16:creationId xmlns:a16="http://schemas.microsoft.com/office/drawing/2014/main" id="{C7899E04-55F4-FE57-111E-410AF42BAD5E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9043;p66">
              <a:extLst>
                <a:ext uri="{FF2B5EF4-FFF2-40B4-BE49-F238E27FC236}">
                  <a16:creationId xmlns:a16="http://schemas.microsoft.com/office/drawing/2014/main" id="{C928FD60-911C-A3E5-D344-918E8AC22E39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9044;p66">
              <a:extLst>
                <a:ext uri="{FF2B5EF4-FFF2-40B4-BE49-F238E27FC236}">
                  <a16:creationId xmlns:a16="http://schemas.microsoft.com/office/drawing/2014/main" id="{1ACCA15B-4267-D4A4-A382-E56C4757D15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9045;p66">
              <a:extLst>
                <a:ext uri="{FF2B5EF4-FFF2-40B4-BE49-F238E27FC236}">
                  <a16:creationId xmlns:a16="http://schemas.microsoft.com/office/drawing/2014/main" id="{A3A932E1-1CF7-AE09-9545-B566AAB56047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9046;p66">
              <a:extLst>
                <a:ext uri="{FF2B5EF4-FFF2-40B4-BE49-F238E27FC236}">
                  <a16:creationId xmlns:a16="http://schemas.microsoft.com/office/drawing/2014/main" id="{DD65B07F-BF43-94C4-E9C9-19E2663245DC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9047;p66">
              <a:extLst>
                <a:ext uri="{FF2B5EF4-FFF2-40B4-BE49-F238E27FC236}">
                  <a16:creationId xmlns:a16="http://schemas.microsoft.com/office/drawing/2014/main" id="{339B3EBD-B47B-70E8-B871-592D9C7EE7C5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9048;p66">
              <a:extLst>
                <a:ext uri="{FF2B5EF4-FFF2-40B4-BE49-F238E27FC236}">
                  <a16:creationId xmlns:a16="http://schemas.microsoft.com/office/drawing/2014/main" id="{068CCE89-6A90-3C41-E5E4-84D4D55886DB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9049;p66">
              <a:extLst>
                <a:ext uri="{FF2B5EF4-FFF2-40B4-BE49-F238E27FC236}">
                  <a16:creationId xmlns:a16="http://schemas.microsoft.com/office/drawing/2014/main" id="{DA2BB1A7-71B5-472B-6BDB-E9519829F781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9050;p66">
              <a:extLst>
                <a:ext uri="{FF2B5EF4-FFF2-40B4-BE49-F238E27FC236}">
                  <a16:creationId xmlns:a16="http://schemas.microsoft.com/office/drawing/2014/main" id="{6DFF41E2-DCF5-6039-E276-8B80B045834D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9051;p66">
              <a:extLst>
                <a:ext uri="{FF2B5EF4-FFF2-40B4-BE49-F238E27FC236}">
                  <a16:creationId xmlns:a16="http://schemas.microsoft.com/office/drawing/2014/main" id="{CF3676E9-8736-E605-BAA4-1354EA1106B3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9036;p66">
            <a:extLst>
              <a:ext uri="{FF2B5EF4-FFF2-40B4-BE49-F238E27FC236}">
                <a16:creationId xmlns:a16="http://schemas.microsoft.com/office/drawing/2014/main" id="{822D9C83-A4F8-3B5D-1599-C1737F71DE22}"/>
              </a:ext>
            </a:extLst>
          </p:cNvPr>
          <p:cNvGrpSpPr/>
          <p:nvPr/>
        </p:nvGrpSpPr>
        <p:grpSpPr>
          <a:xfrm>
            <a:off x="2985640" y="2235477"/>
            <a:ext cx="224677" cy="172740"/>
            <a:chOff x="7054924" y="3367728"/>
            <a:chExt cx="394583" cy="331007"/>
          </a:xfrm>
        </p:grpSpPr>
        <p:sp>
          <p:nvSpPr>
            <p:cNvPr id="469" name="Google Shape;9037;p66">
              <a:extLst>
                <a:ext uri="{FF2B5EF4-FFF2-40B4-BE49-F238E27FC236}">
                  <a16:creationId xmlns:a16="http://schemas.microsoft.com/office/drawing/2014/main" id="{7D67920B-6C73-322E-2C8A-05901316679B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9038;p66">
              <a:extLst>
                <a:ext uri="{FF2B5EF4-FFF2-40B4-BE49-F238E27FC236}">
                  <a16:creationId xmlns:a16="http://schemas.microsoft.com/office/drawing/2014/main" id="{C9A6FC5A-969C-0A4F-E65E-FD0E12267DE0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9039;p66">
              <a:extLst>
                <a:ext uri="{FF2B5EF4-FFF2-40B4-BE49-F238E27FC236}">
                  <a16:creationId xmlns:a16="http://schemas.microsoft.com/office/drawing/2014/main" id="{DDA4BCC5-956C-AC0F-7A67-29A876E583FD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9040;p66">
              <a:extLst>
                <a:ext uri="{FF2B5EF4-FFF2-40B4-BE49-F238E27FC236}">
                  <a16:creationId xmlns:a16="http://schemas.microsoft.com/office/drawing/2014/main" id="{776D7A18-CD4D-661F-9CD6-B8400F70902F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9041;p66">
              <a:extLst>
                <a:ext uri="{FF2B5EF4-FFF2-40B4-BE49-F238E27FC236}">
                  <a16:creationId xmlns:a16="http://schemas.microsoft.com/office/drawing/2014/main" id="{81324E5F-0A42-E2AD-4CC7-160519C9485D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9042;p66">
              <a:extLst>
                <a:ext uri="{FF2B5EF4-FFF2-40B4-BE49-F238E27FC236}">
                  <a16:creationId xmlns:a16="http://schemas.microsoft.com/office/drawing/2014/main" id="{449CB176-38DC-C9B5-8855-79F05FB5E980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9043;p66">
              <a:extLst>
                <a:ext uri="{FF2B5EF4-FFF2-40B4-BE49-F238E27FC236}">
                  <a16:creationId xmlns:a16="http://schemas.microsoft.com/office/drawing/2014/main" id="{6197DF6D-85B9-3D09-E4B8-6DF5AFF99CE5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9044;p66">
              <a:extLst>
                <a:ext uri="{FF2B5EF4-FFF2-40B4-BE49-F238E27FC236}">
                  <a16:creationId xmlns:a16="http://schemas.microsoft.com/office/drawing/2014/main" id="{E0EA4249-44EB-D368-FC51-139D4FE25BFE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9045;p66">
              <a:extLst>
                <a:ext uri="{FF2B5EF4-FFF2-40B4-BE49-F238E27FC236}">
                  <a16:creationId xmlns:a16="http://schemas.microsoft.com/office/drawing/2014/main" id="{04BA6404-1945-BE6E-46EC-834853C85313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9046;p66">
              <a:extLst>
                <a:ext uri="{FF2B5EF4-FFF2-40B4-BE49-F238E27FC236}">
                  <a16:creationId xmlns:a16="http://schemas.microsoft.com/office/drawing/2014/main" id="{66726D98-4E90-5CED-376A-4BE149E61CA1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9047;p66">
              <a:extLst>
                <a:ext uri="{FF2B5EF4-FFF2-40B4-BE49-F238E27FC236}">
                  <a16:creationId xmlns:a16="http://schemas.microsoft.com/office/drawing/2014/main" id="{770E4A26-3E53-FAA5-8B23-A29B5FD7C7AD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9048;p66">
              <a:extLst>
                <a:ext uri="{FF2B5EF4-FFF2-40B4-BE49-F238E27FC236}">
                  <a16:creationId xmlns:a16="http://schemas.microsoft.com/office/drawing/2014/main" id="{E2B15E88-55B1-8296-CCEE-043245000636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9049;p66">
              <a:extLst>
                <a:ext uri="{FF2B5EF4-FFF2-40B4-BE49-F238E27FC236}">
                  <a16:creationId xmlns:a16="http://schemas.microsoft.com/office/drawing/2014/main" id="{1D6558B5-8E1D-1015-DEEA-C6E5DDE1BC4A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9050;p66">
              <a:extLst>
                <a:ext uri="{FF2B5EF4-FFF2-40B4-BE49-F238E27FC236}">
                  <a16:creationId xmlns:a16="http://schemas.microsoft.com/office/drawing/2014/main" id="{DFDB8C14-4F9D-4FCC-28A6-9BB00C580CFF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9051;p66">
              <a:extLst>
                <a:ext uri="{FF2B5EF4-FFF2-40B4-BE49-F238E27FC236}">
                  <a16:creationId xmlns:a16="http://schemas.microsoft.com/office/drawing/2014/main" id="{07160173-9E52-C416-7571-0CD5B806047F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8" name="Immagine 487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39D4936A-D92E-C13F-5EC6-08CEE5B6A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532" y="3205694"/>
            <a:ext cx="208982" cy="179714"/>
          </a:xfrm>
          <a:prstGeom prst="rect">
            <a:avLst/>
          </a:prstGeom>
        </p:spPr>
      </p:pic>
      <p:pic>
        <p:nvPicPr>
          <p:cNvPr id="489" name="Immagine 488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D0407F24-AD92-69B0-60ED-E77B534D6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384" y="3509915"/>
            <a:ext cx="208982" cy="179714"/>
          </a:xfrm>
          <a:prstGeom prst="rect">
            <a:avLst/>
          </a:prstGeom>
        </p:spPr>
      </p:pic>
      <p:pic>
        <p:nvPicPr>
          <p:cNvPr id="490" name="Immagine 489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9E4BA798-DB2E-43FC-B0C0-7CDD89853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510" y="3355842"/>
            <a:ext cx="208982" cy="179714"/>
          </a:xfrm>
          <a:prstGeom prst="rect">
            <a:avLst/>
          </a:prstGeom>
        </p:spPr>
      </p:pic>
      <p:pic>
        <p:nvPicPr>
          <p:cNvPr id="491" name="Immagine 490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F170CE60-B040-0C7B-94A9-00AAC342D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054" y="3600902"/>
            <a:ext cx="208982" cy="179714"/>
          </a:xfrm>
          <a:prstGeom prst="rect">
            <a:avLst/>
          </a:prstGeom>
        </p:spPr>
      </p:pic>
      <p:pic>
        <p:nvPicPr>
          <p:cNvPr id="492" name="Immagine 491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6DB4E3F0-A87B-00EB-42BD-9894207D6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832" y="3019971"/>
            <a:ext cx="208982" cy="179714"/>
          </a:xfrm>
          <a:prstGeom prst="rect">
            <a:avLst/>
          </a:prstGeom>
        </p:spPr>
      </p:pic>
      <p:pic>
        <p:nvPicPr>
          <p:cNvPr id="493" name="Immagine 492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DD60EF9D-A1B1-5AF3-C9DE-DE5F22B43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3226" y="3217377"/>
            <a:ext cx="208982" cy="179714"/>
          </a:xfrm>
          <a:prstGeom prst="rect">
            <a:avLst/>
          </a:prstGeom>
        </p:spPr>
      </p:pic>
      <p:pic>
        <p:nvPicPr>
          <p:cNvPr id="494" name="Immagine 493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456F6C45-7F65-D54E-8AF7-5D05EE179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379" y="2269660"/>
            <a:ext cx="208982" cy="179714"/>
          </a:xfrm>
          <a:prstGeom prst="rect">
            <a:avLst/>
          </a:prstGeom>
        </p:spPr>
      </p:pic>
      <p:pic>
        <p:nvPicPr>
          <p:cNvPr id="495" name="Immagine 494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BAF1DFDD-88FF-499E-7072-494C1DC45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667" y="2070342"/>
            <a:ext cx="208982" cy="179714"/>
          </a:xfrm>
          <a:prstGeom prst="rect">
            <a:avLst/>
          </a:prstGeom>
        </p:spPr>
      </p:pic>
      <p:pic>
        <p:nvPicPr>
          <p:cNvPr id="496" name="Immagine 495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DA99363C-4047-5237-5BBE-3994269AD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590" y="2181348"/>
            <a:ext cx="208982" cy="1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50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4779284" y="1742843"/>
            <a:ext cx="4318534" cy="22654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Al fine di testare le capacità della botnet senza coinvolgere infrastrutture reali, è stato creato un server remoto che ospita una semplice risorsa testuale. </a:t>
            </a:r>
          </a:p>
          <a:p>
            <a:endParaRPr lang="it-IT" dirty="0"/>
          </a:p>
          <a:p>
            <a:r>
              <a:rPr lang="it-IT" dirty="0"/>
              <a:t>Ogni bot nella botnet invia ben 120 richieste al server per tale risorsa testuale nell’arco di un minuto.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Comando </a:t>
            </a:r>
            <a:r>
              <a:rPr lang="en" dirty="0"/>
              <a:t>GET (2)</a:t>
            </a:r>
            <a:endParaRPr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A4571C7-24C5-0A9A-93BF-490B135062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1" t="25589"/>
          <a:stretch/>
        </p:blipFill>
        <p:spPr>
          <a:xfrm>
            <a:off x="578655" y="1073532"/>
            <a:ext cx="4602095" cy="285909"/>
          </a:xfrm>
          <a:prstGeom prst="rect">
            <a:avLst/>
          </a:prstGeom>
        </p:spPr>
      </p:pic>
      <p:pic>
        <p:nvPicPr>
          <p:cNvPr id="6" name="Immagine 5" descr="Immagine che contiene testo, schermata, computer, schermo&#10;&#10;Descrizione generata automaticamente">
            <a:extLst>
              <a:ext uri="{FF2B5EF4-FFF2-40B4-BE49-F238E27FC236}">
                <a16:creationId xmlns:a16="http://schemas.microsoft.com/office/drawing/2014/main" id="{49F2B991-7A3B-4D6A-C607-24363C1D0E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3" t="7121" r="34813" b="4183"/>
          <a:stretch/>
        </p:blipFill>
        <p:spPr>
          <a:xfrm>
            <a:off x="988290" y="2025736"/>
            <a:ext cx="3478027" cy="2634871"/>
          </a:xfrm>
          <a:prstGeom prst="rect">
            <a:avLst/>
          </a:prstGeom>
        </p:spPr>
      </p:pic>
      <p:grpSp>
        <p:nvGrpSpPr>
          <p:cNvPr id="7" name="Google Shape;1163;p58">
            <a:extLst>
              <a:ext uri="{FF2B5EF4-FFF2-40B4-BE49-F238E27FC236}">
                <a16:creationId xmlns:a16="http://schemas.microsoft.com/office/drawing/2014/main" id="{19799132-E146-2F5F-35EC-925958D4A754}"/>
              </a:ext>
            </a:extLst>
          </p:cNvPr>
          <p:cNvGrpSpPr/>
          <p:nvPr/>
        </p:nvGrpSpPr>
        <p:grpSpPr>
          <a:xfrm rot="5400000">
            <a:off x="2477185" y="1361050"/>
            <a:ext cx="500240" cy="687572"/>
            <a:chOff x="4768325" y="2163475"/>
            <a:chExt cx="59700" cy="46725"/>
          </a:xfrm>
        </p:grpSpPr>
        <p:sp>
          <p:nvSpPr>
            <p:cNvPr id="8" name="Google Shape;1164;p58">
              <a:extLst>
                <a:ext uri="{FF2B5EF4-FFF2-40B4-BE49-F238E27FC236}">
                  <a16:creationId xmlns:a16="http://schemas.microsoft.com/office/drawing/2014/main" id="{7B90277E-FB38-1420-F7D0-7D93FD009157}"/>
                </a:ext>
              </a:extLst>
            </p:cNvPr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65;p58">
              <a:extLst>
                <a:ext uri="{FF2B5EF4-FFF2-40B4-BE49-F238E27FC236}">
                  <a16:creationId xmlns:a16="http://schemas.microsoft.com/office/drawing/2014/main" id="{DFB8681D-C6C9-8E16-4C1E-0043E70A6C46}"/>
                </a:ext>
              </a:extLst>
            </p:cNvPr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363;p30">
            <a:extLst>
              <a:ext uri="{FF2B5EF4-FFF2-40B4-BE49-F238E27FC236}">
                <a16:creationId xmlns:a16="http://schemas.microsoft.com/office/drawing/2014/main" id="{65E56DE8-A631-EFE3-ECBE-273D8D3960F2}"/>
              </a:ext>
            </a:extLst>
          </p:cNvPr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1473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6000"/>
          </a:stretch>
        </a:blip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4"/>
          <p:cNvSpPr txBox="1">
            <a:spLocks noGrp="1"/>
          </p:cNvSpPr>
          <p:nvPr>
            <p:ph type="title"/>
          </p:nvPr>
        </p:nvSpPr>
        <p:spPr>
          <a:xfrm>
            <a:off x="3528000" y="1019500"/>
            <a:ext cx="54360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Tramite Wireshark si possono vedere l’alto numero di richieste GET ricevute</a:t>
            </a:r>
            <a:endParaRPr sz="2900" dirty="0"/>
          </a:p>
        </p:txBody>
      </p:sp>
    </p:spTree>
    <p:extLst>
      <p:ext uri="{BB962C8B-B14F-4D97-AF65-F5344CB8AC3E}">
        <p14:creationId xmlns:p14="http://schemas.microsoft.com/office/powerpoint/2010/main" val="3179769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Il server viene terminato, interrompendo tutte le connessioni con i client zombie.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FDE4E807-E51F-6973-A4F2-2ED247069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457" r="16010" b="5409"/>
          <a:stretch/>
        </p:blipFill>
        <p:spPr>
          <a:xfrm>
            <a:off x="2229044" y="1345581"/>
            <a:ext cx="4335307" cy="1888273"/>
          </a:xfrm>
          <a:prstGeom prst="rect">
            <a:avLst/>
          </a:prstGeom>
        </p:spPr>
      </p:pic>
      <p:sp>
        <p:nvSpPr>
          <p:cNvPr id="5" name="Google Shape;374;p32">
            <a:extLst>
              <a:ext uri="{FF2B5EF4-FFF2-40B4-BE49-F238E27FC236}">
                <a16:creationId xmlns:a16="http://schemas.microsoft.com/office/drawing/2014/main" id="{05B186F5-4C2A-1A5A-EEAF-315438567263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QUIT</a:t>
            </a:r>
          </a:p>
        </p:txBody>
      </p:sp>
    </p:spTree>
    <p:extLst>
      <p:ext uri="{BB962C8B-B14F-4D97-AF65-F5344CB8AC3E}">
        <p14:creationId xmlns:p14="http://schemas.microsoft.com/office/powerpoint/2010/main" val="2401922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PHISHING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5895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0"/>
          <p:cNvPicPr preferRelativeResize="0"/>
          <p:nvPr/>
        </p:nvPicPr>
        <p:blipFill>
          <a:blip r:embed="rId3"/>
          <a:srcRect l="16773" r="16773"/>
          <a:stretch/>
        </p:blipFill>
        <p:spPr>
          <a:xfrm>
            <a:off x="5353050" y="1809750"/>
            <a:ext cx="3324251" cy="258127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L'obiettivo del phishing è manipolare la fiducia delle persone, sfruttando l'aspetto ufficiale o riconoscibile delle comunicazioni. </a:t>
            </a:r>
          </a:p>
          <a:p>
            <a:pPr marL="127000" indent="0">
              <a:buNone/>
            </a:pPr>
            <a:endParaRPr lang="it-IT" dirty="0"/>
          </a:p>
          <a:p>
            <a:pPr marL="127000" indent="0">
              <a:buNone/>
            </a:pPr>
            <a:r>
              <a:rPr lang="it-IT" b="1" dirty="0" err="1"/>
              <a:t>Discord</a:t>
            </a:r>
            <a:r>
              <a:rPr lang="it-IT" dirty="0"/>
              <a:t> è una piattaforma di comunicazione molto popolare, spesso utilizzata da comunità di gioco, gruppi di interesse e amici per chattare, condividere contenuti e partecipare a discussioni. </a:t>
            </a:r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4" y="1168325"/>
            <a:ext cx="5148599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Strategia di p</a:t>
            </a:r>
            <a:r>
              <a:rPr lang="en" dirty="0">
                <a:solidFill>
                  <a:schemeClr val="dk2"/>
                </a:solidFill>
              </a:rPr>
              <a:t>hishing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4981273" y="1877400"/>
            <a:ext cx="3985460" cy="20010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     </a:t>
            </a:r>
          </a:p>
          <a:p>
            <a:endParaRPr lang="it-IT" dirty="0"/>
          </a:p>
          <a:p>
            <a:r>
              <a:rPr lang="it-IT" dirty="0"/>
              <a:t>     A causa del grande numero di utenti  presenti su </a:t>
            </a:r>
            <a:r>
              <a:rPr lang="it-IT" dirty="0" err="1"/>
              <a:t>Discord</a:t>
            </a:r>
            <a:r>
              <a:rPr lang="it-IT" dirty="0"/>
              <a:t> e della propensione delle persone a interagire con altri membri della comunità, esso può essere un ambiente favorevole per gli attaccanti che desiderano eseguire attacchi di phishing. Gli aggressori possono creare offerte ingannevoli, promettendo premi, sconti o contenuti esclusivi, al fine di attirare le vittime. 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Discord</a:t>
            </a:r>
            <a:r>
              <a:rPr lang="it-IT" dirty="0"/>
              <a:t> Server Phishing</a:t>
            </a:r>
            <a:endParaRPr dirty="0"/>
          </a:p>
        </p:txBody>
      </p:sp>
      <p:pic>
        <p:nvPicPr>
          <p:cNvPr id="3" name="Immagine 2" descr="Immagine che contiene testo, schermata, cartone animato&#10;&#10;Descrizione generata automaticamente">
            <a:extLst>
              <a:ext uri="{FF2B5EF4-FFF2-40B4-BE49-F238E27FC236}">
                <a16:creationId xmlns:a16="http://schemas.microsoft.com/office/drawing/2014/main" id="{9EB9B5A1-CDC0-EFF6-7123-61CA93395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460" y="1137002"/>
            <a:ext cx="3631172" cy="30186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7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Fini Ultimi</a:t>
            </a:r>
            <a:endParaRPr dirty="0"/>
          </a:p>
        </p:txBody>
      </p:sp>
      <p:sp>
        <p:nvSpPr>
          <p:cNvPr id="723" name="Google Shape;723;p47"/>
          <p:cNvSpPr txBox="1">
            <a:spLocks noGrp="1"/>
          </p:cNvSpPr>
          <p:nvPr>
            <p:ph type="subTitle" idx="1"/>
          </p:nvPr>
        </p:nvSpPr>
        <p:spPr>
          <a:xfrm>
            <a:off x="2646050" y="3109000"/>
            <a:ext cx="2481299" cy="16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Scaricando l’eseguibile, </a:t>
            </a:r>
            <a:r>
              <a:rPr lang="it-IT" dirty="0" err="1"/>
              <a:t>hostato</a:t>
            </a:r>
            <a:r>
              <a:rPr lang="it-IT" dirty="0"/>
              <a:t> mediante la </a:t>
            </a:r>
            <a:r>
              <a:rPr lang="it-IT" b="1" dirty="0"/>
              <a:t>CDN</a:t>
            </a:r>
            <a:r>
              <a:rPr lang="it-IT" dirty="0"/>
              <a:t> di </a:t>
            </a:r>
            <a:r>
              <a:rPr lang="it-IT" dirty="0" err="1"/>
              <a:t>Discord</a:t>
            </a:r>
            <a:r>
              <a:rPr lang="it-IT" dirty="0"/>
              <a:t>, e avviandolo si avvia il processo utile al </a:t>
            </a:r>
            <a:r>
              <a:rPr lang="it-IT" dirty="0" err="1"/>
              <a:t>sideloading</a:t>
            </a:r>
            <a:r>
              <a:rPr lang="it-IT" dirty="0"/>
              <a:t> di una DLL infetta.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4" name="Google Shape;724;p47"/>
          <p:cNvSpPr txBox="1">
            <a:spLocks noGrp="1"/>
          </p:cNvSpPr>
          <p:nvPr>
            <p:ph type="title" idx="2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Download .exe</a:t>
            </a:r>
            <a:endParaRPr dirty="0"/>
          </a:p>
        </p:txBody>
      </p:sp>
      <p:sp>
        <p:nvSpPr>
          <p:cNvPr id="725" name="Google Shape;725;p47"/>
          <p:cNvSpPr txBox="1">
            <a:spLocks noGrp="1"/>
          </p:cNvSpPr>
          <p:nvPr>
            <p:ph type="subTitle" idx="3"/>
          </p:nvPr>
        </p:nvSpPr>
        <p:spPr>
          <a:xfrm>
            <a:off x="6070225" y="3109000"/>
            <a:ext cx="2226600" cy="1809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Imponendo un ‘blocco’ fittizio basato sul numero di inviti al server per l’uso completo della mod, si incoraggia gli utenti a invitare sempre più persone.</a:t>
            </a:r>
            <a:endParaRPr dirty="0"/>
          </a:p>
        </p:txBody>
      </p:sp>
      <p:sp>
        <p:nvSpPr>
          <p:cNvPr id="726" name="Google Shape;726;p47"/>
          <p:cNvSpPr txBox="1">
            <a:spLocks noGrp="1"/>
          </p:cNvSpPr>
          <p:nvPr>
            <p:ph type="title" idx="4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Espansione</a:t>
            </a:r>
            <a:endParaRPr dirty="0"/>
          </a:p>
        </p:txBody>
      </p:sp>
      <p:pic>
        <p:nvPicPr>
          <p:cNvPr id="727" name="Google Shape;727;p47"/>
          <p:cNvPicPr preferRelativeResize="0"/>
          <p:nvPr/>
        </p:nvPicPr>
        <p:blipFill rotWithShape="1">
          <a:blip r:embed="rId3">
            <a:alphaModFix/>
          </a:blip>
          <a:srcRect l="61241" r="15108"/>
          <a:stretch/>
        </p:blipFill>
        <p:spPr>
          <a:xfrm>
            <a:off x="0" y="0"/>
            <a:ext cx="182317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47"/>
          <p:cNvGrpSpPr/>
          <p:nvPr/>
        </p:nvGrpSpPr>
        <p:grpSpPr>
          <a:xfrm>
            <a:off x="1223348" y="4553184"/>
            <a:ext cx="1015032" cy="325196"/>
            <a:chOff x="1156673" y="4600809"/>
            <a:chExt cx="1015032" cy="325196"/>
          </a:xfrm>
        </p:grpSpPr>
        <p:sp>
          <p:nvSpPr>
            <p:cNvPr id="729" name="Google Shape;729;p47"/>
            <p:cNvSpPr/>
            <p:nvPr/>
          </p:nvSpPr>
          <p:spPr>
            <a:xfrm>
              <a:off x="1937576" y="4600809"/>
              <a:ext cx="234129" cy="75728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1394514" y="4600809"/>
              <a:ext cx="440870" cy="75728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1156673" y="4725738"/>
              <a:ext cx="474774" cy="75767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1718307" y="4725738"/>
              <a:ext cx="453393" cy="75767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536688" y="4850706"/>
              <a:ext cx="635008" cy="75299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47"/>
          <p:cNvGrpSpPr/>
          <p:nvPr/>
        </p:nvGrpSpPr>
        <p:grpSpPr>
          <a:xfrm>
            <a:off x="3665910" y="1717552"/>
            <a:ext cx="441580" cy="586260"/>
            <a:chOff x="4668125" y="1463989"/>
            <a:chExt cx="441580" cy="586260"/>
          </a:xfrm>
        </p:grpSpPr>
        <p:sp>
          <p:nvSpPr>
            <p:cNvPr id="740" name="Google Shape;740;p47"/>
            <p:cNvSpPr/>
            <p:nvPr/>
          </p:nvSpPr>
          <p:spPr>
            <a:xfrm>
              <a:off x="4668125" y="1463989"/>
              <a:ext cx="441580" cy="313735"/>
            </a:xfrm>
            <a:custGeom>
              <a:avLst/>
              <a:gdLst/>
              <a:ahLst/>
              <a:cxnLst/>
              <a:rect l="l" t="t" r="r" b="b"/>
              <a:pathLst>
                <a:path w="11229" h="7978" extrusionOk="0">
                  <a:moveTo>
                    <a:pt x="6263" y="0"/>
                  </a:moveTo>
                  <a:cubicBezTo>
                    <a:pt x="4870" y="0"/>
                    <a:pt x="3715" y="989"/>
                    <a:pt x="3442" y="2298"/>
                  </a:cubicBezTo>
                  <a:cubicBezTo>
                    <a:pt x="3263" y="2251"/>
                    <a:pt x="3061" y="2239"/>
                    <a:pt x="2870" y="2239"/>
                  </a:cubicBezTo>
                  <a:cubicBezTo>
                    <a:pt x="1287" y="2239"/>
                    <a:pt x="1" y="3525"/>
                    <a:pt x="1" y="5108"/>
                  </a:cubicBezTo>
                  <a:cubicBezTo>
                    <a:pt x="1" y="6692"/>
                    <a:pt x="1287" y="7978"/>
                    <a:pt x="2870" y="7978"/>
                  </a:cubicBezTo>
                  <a:lnTo>
                    <a:pt x="8347" y="7978"/>
                  </a:lnTo>
                  <a:cubicBezTo>
                    <a:pt x="9942" y="7978"/>
                    <a:pt x="11228" y="6692"/>
                    <a:pt x="11228" y="5108"/>
                  </a:cubicBezTo>
                  <a:cubicBezTo>
                    <a:pt x="11228" y="3775"/>
                    <a:pt x="10312" y="2656"/>
                    <a:pt x="9073" y="2334"/>
                  </a:cubicBezTo>
                  <a:cubicBezTo>
                    <a:pt x="8823" y="1001"/>
                    <a:pt x="7656" y="0"/>
                    <a:pt x="6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7"/>
            <p:cNvSpPr/>
            <p:nvPr/>
          </p:nvSpPr>
          <p:spPr>
            <a:xfrm>
              <a:off x="4718697" y="1899438"/>
              <a:ext cx="339965" cy="150811"/>
            </a:xfrm>
            <a:custGeom>
              <a:avLst/>
              <a:gdLst/>
              <a:ahLst/>
              <a:cxnLst/>
              <a:rect l="l" t="t" r="r" b="b"/>
              <a:pathLst>
                <a:path w="8645" h="3835" extrusionOk="0">
                  <a:moveTo>
                    <a:pt x="548" y="0"/>
                  </a:moveTo>
                  <a:cubicBezTo>
                    <a:pt x="251" y="0"/>
                    <a:pt x="1" y="238"/>
                    <a:pt x="1" y="548"/>
                  </a:cubicBezTo>
                  <a:lnTo>
                    <a:pt x="1" y="3286"/>
                  </a:lnTo>
                  <a:cubicBezTo>
                    <a:pt x="1" y="3584"/>
                    <a:pt x="251" y="3834"/>
                    <a:pt x="548" y="3834"/>
                  </a:cubicBezTo>
                  <a:lnTo>
                    <a:pt x="8097" y="3834"/>
                  </a:lnTo>
                  <a:cubicBezTo>
                    <a:pt x="8395" y="3834"/>
                    <a:pt x="8645" y="3584"/>
                    <a:pt x="8645" y="3286"/>
                  </a:cubicBezTo>
                  <a:lnTo>
                    <a:pt x="8645" y="548"/>
                  </a:lnTo>
                  <a:cubicBezTo>
                    <a:pt x="8645" y="238"/>
                    <a:pt x="8395" y="0"/>
                    <a:pt x="8097" y="0"/>
                  </a:cubicBezTo>
                  <a:cubicBezTo>
                    <a:pt x="7787" y="0"/>
                    <a:pt x="7537" y="238"/>
                    <a:pt x="7537" y="548"/>
                  </a:cubicBezTo>
                  <a:lnTo>
                    <a:pt x="7537" y="2727"/>
                  </a:lnTo>
                  <a:lnTo>
                    <a:pt x="1108" y="2727"/>
                  </a:lnTo>
                  <a:lnTo>
                    <a:pt x="1108" y="548"/>
                  </a:lnTo>
                  <a:cubicBezTo>
                    <a:pt x="1108" y="238"/>
                    <a:pt x="858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4803915" y="1791254"/>
              <a:ext cx="169530" cy="190608"/>
            </a:xfrm>
            <a:custGeom>
              <a:avLst/>
              <a:gdLst/>
              <a:ahLst/>
              <a:cxnLst/>
              <a:rect l="l" t="t" r="r" b="b"/>
              <a:pathLst>
                <a:path w="4311" h="4847" extrusionOk="0">
                  <a:moveTo>
                    <a:pt x="2156" y="1"/>
                  </a:moveTo>
                  <a:cubicBezTo>
                    <a:pt x="1846" y="1"/>
                    <a:pt x="1608" y="251"/>
                    <a:pt x="1608" y="561"/>
                  </a:cubicBezTo>
                  <a:lnTo>
                    <a:pt x="1608" y="2954"/>
                  </a:lnTo>
                  <a:lnTo>
                    <a:pt x="1001" y="2358"/>
                  </a:lnTo>
                  <a:cubicBezTo>
                    <a:pt x="894" y="2251"/>
                    <a:pt x="754" y="2198"/>
                    <a:pt x="614" y="2198"/>
                  </a:cubicBezTo>
                  <a:cubicBezTo>
                    <a:pt x="474" y="2198"/>
                    <a:pt x="334" y="2251"/>
                    <a:pt x="227" y="2358"/>
                  </a:cubicBezTo>
                  <a:cubicBezTo>
                    <a:pt x="1" y="2573"/>
                    <a:pt x="1" y="2918"/>
                    <a:pt x="227" y="3144"/>
                  </a:cubicBezTo>
                  <a:lnTo>
                    <a:pt x="1763" y="4680"/>
                  </a:lnTo>
                  <a:cubicBezTo>
                    <a:pt x="1870" y="4787"/>
                    <a:pt x="2013" y="4847"/>
                    <a:pt x="2156" y="4847"/>
                  </a:cubicBezTo>
                  <a:cubicBezTo>
                    <a:pt x="2298" y="4847"/>
                    <a:pt x="2441" y="4787"/>
                    <a:pt x="2548" y="4680"/>
                  </a:cubicBezTo>
                  <a:lnTo>
                    <a:pt x="4096" y="3144"/>
                  </a:lnTo>
                  <a:cubicBezTo>
                    <a:pt x="4311" y="2918"/>
                    <a:pt x="4311" y="2573"/>
                    <a:pt x="4096" y="2358"/>
                  </a:cubicBezTo>
                  <a:cubicBezTo>
                    <a:pt x="3983" y="2251"/>
                    <a:pt x="3840" y="2198"/>
                    <a:pt x="3699" y="2198"/>
                  </a:cubicBezTo>
                  <a:cubicBezTo>
                    <a:pt x="3558" y="2198"/>
                    <a:pt x="3418" y="2251"/>
                    <a:pt x="3310" y="2358"/>
                  </a:cubicBezTo>
                  <a:lnTo>
                    <a:pt x="2715" y="2954"/>
                  </a:lnTo>
                  <a:lnTo>
                    <a:pt x="2715" y="561"/>
                  </a:lnTo>
                  <a:cubicBezTo>
                    <a:pt x="2715" y="251"/>
                    <a:pt x="2465" y="1"/>
                    <a:pt x="2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9665;p66">
            <a:extLst>
              <a:ext uri="{FF2B5EF4-FFF2-40B4-BE49-F238E27FC236}">
                <a16:creationId xmlns:a16="http://schemas.microsoft.com/office/drawing/2014/main" id="{793304B8-E9D6-0584-70EC-F258AA25A0C6}"/>
              </a:ext>
            </a:extLst>
          </p:cNvPr>
          <p:cNvGrpSpPr/>
          <p:nvPr/>
        </p:nvGrpSpPr>
        <p:grpSpPr>
          <a:xfrm>
            <a:off x="6955385" y="1711239"/>
            <a:ext cx="455830" cy="592573"/>
            <a:chOff x="7133336" y="4291056"/>
            <a:chExt cx="232979" cy="343560"/>
          </a:xfrm>
          <a:solidFill>
            <a:schemeClr val="tx2"/>
          </a:solidFill>
        </p:grpSpPr>
        <p:sp>
          <p:nvSpPr>
            <p:cNvPr id="3" name="Google Shape;9666;p66">
              <a:extLst>
                <a:ext uri="{FF2B5EF4-FFF2-40B4-BE49-F238E27FC236}">
                  <a16:creationId xmlns:a16="http://schemas.microsoft.com/office/drawing/2014/main" id="{BBAE0A70-B888-52BF-B6B5-54261437185F}"/>
                </a:ext>
              </a:extLst>
            </p:cNvPr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667;p66">
              <a:extLst>
                <a:ext uri="{FF2B5EF4-FFF2-40B4-BE49-F238E27FC236}">
                  <a16:creationId xmlns:a16="http://schemas.microsoft.com/office/drawing/2014/main" id="{47B57B9E-0343-DC5B-3E2F-F687A6F53FD3}"/>
                </a:ext>
              </a:extLst>
            </p:cNvPr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668;p66">
              <a:extLst>
                <a:ext uri="{FF2B5EF4-FFF2-40B4-BE49-F238E27FC236}">
                  <a16:creationId xmlns:a16="http://schemas.microsoft.com/office/drawing/2014/main" id="{41A2B142-EE04-5087-E4C7-3648E91C89D4}"/>
                </a:ext>
              </a:extLst>
            </p:cNvPr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669;p66">
              <a:extLst>
                <a:ext uri="{FF2B5EF4-FFF2-40B4-BE49-F238E27FC236}">
                  <a16:creationId xmlns:a16="http://schemas.microsoft.com/office/drawing/2014/main" id="{6C2F3BBB-F0D4-119C-06F9-4F5F4F8724D7}"/>
                </a:ext>
              </a:extLst>
            </p:cNvPr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670;p66">
              <a:extLst>
                <a:ext uri="{FF2B5EF4-FFF2-40B4-BE49-F238E27FC236}">
                  <a16:creationId xmlns:a16="http://schemas.microsoft.com/office/drawing/2014/main" id="{74AAAF0D-54D4-992E-2216-E1D1018ED74F}"/>
                </a:ext>
              </a:extLst>
            </p:cNvPr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671;p66">
              <a:extLst>
                <a:ext uri="{FF2B5EF4-FFF2-40B4-BE49-F238E27FC236}">
                  <a16:creationId xmlns:a16="http://schemas.microsoft.com/office/drawing/2014/main" id="{4000A6F7-0D46-D2E4-B1F2-8F442E442471}"/>
                </a:ext>
              </a:extLst>
            </p:cNvPr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672;p66">
              <a:extLst>
                <a:ext uri="{FF2B5EF4-FFF2-40B4-BE49-F238E27FC236}">
                  <a16:creationId xmlns:a16="http://schemas.microsoft.com/office/drawing/2014/main" id="{8352A3FE-8F8D-ADC6-FC7A-0A5A819871B4}"/>
                </a:ext>
              </a:extLst>
            </p:cNvPr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673;p66">
              <a:extLst>
                <a:ext uri="{FF2B5EF4-FFF2-40B4-BE49-F238E27FC236}">
                  <a16:creationId xmlns:a16="http://schemas.microsoft.com/office/drawing/2014/main" id="{E5186379-36AD-8E39-F4C9-376E5DF9C74E}"/>
                </a:ext>
              </a:extLst>
            </p:cNvPr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674;p66">
              <a:extLst>
                <a:ext uri="{FF2B5EF4-FFF2-40B4-BE49-F238E27FC236}">
                  <a16:creationId xmlns:a16="http://schemas.microsoft.com/office/drawing/2014/main" id="{669F8E36-BAF9-DD53-4EF1-E188B9C27B77}"/>
                </a:ext>
              </a:extLst>
            </p:cNvPr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675;p66">
              <a:extLst>
                <a:ext uri="{FF2B5EF4-FFF2-40B4-BE49-F238E27FC236}">
                  <a16:creationId xmlns:a16="http://schemas.microsoft.com/office/drawing/2014/main" id="{0110DE54-DB03-1635-1B12-075F99E2C8EB}"/>
                </a:ext>
              </a:extLst>
            </p:cNvPr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676;p66">
              <a:extLst>
                <a:ext uri="{FF2B5EF4-FFF2-40B4-BE49-F238E27FC236}">
                  <a16:creationId xmlns:a16="http://schemas.microsoft.com/office/drawing/2014/main" id="{DE23562C-E01E-9411-9D81-37F3DBDDDEB1}"/>
                </a:ext>
              </a:extLst>
            </p:cNvPr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677;p66">
              <a:extLst>
                <a:ext uri="{FF2B5EF4-FFF2-40B4-BE49-F238E27FC236}">
                  <a16:creationId xmlns:a16="http://schemas.microsoft.com/office/drawing/2014/main" id="{D1876FB2-91AC-43B6-3879-D11C0796E663}"/>
                </a:ext>
              </a:extLst>
            </p:cNvPr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678;p66">
              <a:extLst>
                <a:ext uri="{FF2B5EF4-FFF2-40B4-BE49-F238E27FC236}">
                  <a16:creationId xmlns:a16="http://schemas.microsoft.com/office/drawing/2014/main" id="{F8733A57-CCC1-3E3C-36EC-E5C863D8674D}"/>
                </a:ext>
              </a:extLst>
            </p:cNvPr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679;p66">
              <a:extLst>
                <a:ext uri="{FF2B5EF4-FFF2-40B4-BE49-F238E27FC236}">
                  <a16:creationId xmlns:a16="http://schemas.microsoft.com/office/drawing/2014/main" id="{4A2764D2-F8EE-9F4B-6173-2C260960DBEE}"/>
                </a:ext>
              </a:extLst>
            </p:cNvPr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680;p66">
              <a:extLst>
                <a:ext uri="{FF2B5EF4-FFF2-40B4-BE49-F238E27FC236}">
                  <a16:creationId xmlns:a16="http://schemas.microsoft.com/office/drawing/2014/main" id="{74F19716-F8A6-C914-1932-7CAE75D36B9D}"/>
                </a:ext>
              </a:extLst>
            </p:cNvPr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681;p66">
              <a:extLst>
                <a:ext uri="{FF2B5EF4-FFF2-40B4-BE49-F238E27FC236}">
                  <a16:creationId xmlns:a16="http://schemas.microsoft.com/office/drawing/2014/main" id="{C7FC1713-7972-2856-9CAB-1DC87B5E8FBF}"/>
                </a:ext>
              </a:extLst>
            </p:cNvPr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682;p66">
              <a:extLst>
                <a:ext uri="{FF2B5EF4-FFF2-40B4-BE49-F238E27FC236}">
                  <a16:creationId xmlns:a16="http://schemas.microsoft.com/office/drawing/2014/main" id="{4D0BE3E9-C8F1-C451-041B-963C4F82BA0C}"/>
                </a:ext>
              </a:extLst>
            </p:cNvPr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>
            <a:spLocks noGrp="1"/>
          </p:cNvSpPr>
          <p:nvPr>
            <p:ph type="body" idx="1"/>
          </p:nvPr>
        </p:nvSpPr>
        <p:spPr>
          <a:xfrm>
            <a:off x="4392000" y="2042600"/>
            <a:ext cx="4120225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 rendere quanto meno probabile la possibilità che l’utente noti un cambiamento in seguito all’aver avviato l’eseguibile, esso è stato costruito affinchè non sembri invasivo.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Esso si limita a copiare un file .dll in qualsiasi cartella dove è installato Discord.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Queste cartelle si trovano in </a:t>
            </a:r>
            <a:r>
              <a:rPr lang="it-IT" b="1" dirty="0"/>
              <a:t>%</a:t>
            </a:r>
            <a:r>
              <a:rPr lang="it-IT" b="1" dirty="0" err="1"/>
              <a:t>localappdata</a:t>
            </a:r>
            <a:r>
              <a:rPr lang="it-IT" b="1" dirty="0"/>
              <a:t>%</a:t>
            </a:r>
            <a:r>
              <a:rPr lang="it-IT" dirty="0"/>
              <a:t>,</a:t>
            </a:r>
            <a:r>
              <a:rPr lang="it-IT" b="1" dirty="0"/>
              <a:t> </a:t>
            </a:r>
            <a:r>
              <a:rPr lang="it-IT" dirty="0"/>
              <a:t>in cui l’utente ha permessi di scrittura.</a:t>
            </a:r>
            <a:endParaRPr dirty="0"/>
          </a:p>
        </p:txBody>
      </p:sp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4579531" y="13692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Eseguibile</a:t>
            </a:r>
            <a:endParaRPr dirty="0"/>
          </a:p>
        </p:txBody>
      </p:sp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D7C9F805-6DDF-D906-9341-E7464C783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099130"/>
            <a:ext cx="3268645" cy="151386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791628" y="2839432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Oltre a questo pop-up a fine installazione, che intima al riavvio di </a:t>
            </a:r>
            <a:r>
              <a:rPr lang="it-IT" dirty="0" err="1"/>
              <a:t>Discord</a:t>
            </a:r>
            <a:r>
              <a:rPr lang="it-IT" dirty="0"/>
              <a:t> per poter fare side-loading, </a:t>
            </a:r>
            <a:br>
              <a:rPr lang="it-IT" dirty="0"/>
            </a:br>
            <a:r>
              <a:rPr lang="it-IT" dirty="0"/>
              <a:t>non vi sono modifiche particolarmente visibili ad un utente, che probabilmente crederà di dover seguire lo step degli inviti o che la Mod «</a:t>
            </a:r>
            <a:r>
              <a:rPr lang="it-IT" b="1" dirty="0"/>
              <a:t>non abbia funzionato</a:t>
            </a:r>
            <a:r>
              <a:rPr lang="it-IT" dirty="0"/>
              <a:t>».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BA3B810-CDB2-E752-5036-724EC2486F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57436" y="1613344"/>
            <a:ext cx="2629128" cy="12110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3478</TotalTime>
  <Words>1389</Words>
  <Application>Microsoft Office PowerPoint</Application>
  <PresentationFormat>On-screen Show (16:9)</PresentationFormat>
  <Paragraphs>138</Paragraphs>
  <Slides>37</Slides>
  <Notes>34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Overpass Mono</vt:lpstr>
      <vt:lpstr>Roboto Condensed Light</vt:lpstr>
      <vt:lpstr>Arial</vt:lpstr>
      <vt:lpstr>Nunito Light</vt:lpstr>
      <vt:lpstr>Roboto</vt:lpstr>
      <vt:lpstr>Raleway SemiBold</vt:lpstr>
      <vt:lpstr>Anaheim</vt:lpstr>
      <vt:lpstr>Barlow Condensed ExtraBold</vt:lpstr>
      <vt:lpstr>Programming Lesson by Slidesgo</vt:lpstr>
      <vt:lpstr>Image</vt:lpstr>
      <vt:lpstr>Botnet  via Discord DLL sideloading </vt:lpstr>
      <vt:lpstr>INDICE</vt:lpstr>
      <vt:lpstr>OVERVIEW</vt:lpstr>
      <vt:lpstr>PHISHING</vt:lpstr>
      <vt:lpstr>Strategia di phishing</vt:lpstr>
      <vt:lpstr>Discord Server Phishing</vt:lpstr>
      <vt:lpstr>Fini Ultimi</vt:lpstr>
      <vt:lpstr>Eseguibile</vt:lpstr>
      <vt:lpstr> </vt:lpstr>
      <vt:lpstr>DLL Sideloading</vt:lpstr>
      <vt:lpstr>Caricamento delle DLL</vt:lpstr>
      <vt:lpstr>Caricamento della DLL corrotta</vt:lpstr>
      <vt:lpstr>L’ESEGUIBILE CARICA LA DLL CORROTTA, TROVANDOLA NELLA PRIMA CARTELLA DOVE CONTROLLA</vt:lpstr>
      <vt:lpstr>DLLMain()</vt:lpstr>
      <vt:lpstr>ThreadFunction</vt:lpstr>
      <vt:lpstr>ConnectToServer()</vt:lpstr>
      <vt:lpstr>PING</vt:lpstr>
      <vt:lpstr>Future Implementazioni</vt:lpstr>
      <vt:lpstr>Command &amp; Control</vt:lpstr>
      <vt:lpstr>Server di Controllo</vt:lpstr>
      <vt:lpstr>Microsoft Azure</vt:lpstr>
      <vt:lpstr>Multithreading</vt:lpstr>
      <vt:lpstr>MAIN THREAD</vt:lpstr>
      <vt:lpstr>CLIENT THREAD</vt:lpstr>
      <vt:lpstr>INPUT THREAD</vt:lpstr>
      <vt:lpstr>Broadcasting comandi</vt:lpstr>
      <vt:lpstr>Funzioni ausiliarie</vt:lpstr>
      <vt:lpstr>Scenario di Attacco</vt:lpstr>
      <vt:lpstr>Connessione al server</vt:lpstr>
      <vt:lpstr> </vt:lpstr>
      <vt:lpstr> </vt:lpstr>
      <vt:lpstr> </vt:lpstr>
      <vt:lpstr> </vt:lpstr>
      <vt:lpstr>Comando GET (1)</vt:lpstr>
      <vt:lpstr>Comando GET (2)</vt:lpstr>
      <vt:lpstr>Tramite Wireshark si possono vedere l’alto numero di richieste GET ricevute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C2 Botnet  via Discord DLL sideloading</dc:title>
  <dc:creator>Adriano Coppola</dc:creator>
  <cp:lastModifiedBy>VALERIO</cp:lastModifiedBy>
  <cp:revision>56</cp:revision>
  <dcterms:modified xsi:type="dcterms:W3CDTF">2023-07-22T15:59:32Z</dcterms:modified>
</cp:coreProperties>
</file>